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8b9a6ac8a394f1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0e8eea46b37453d"/>
  </p:sldMasterIdLst>
  <p:sldIdLst>
    <p:sldId xmlns:r="http://schemas.openxmlformats.org/officeDocument/2006/relationships" id="256" r:id="R7db50a27437948da"/>
    <p:sldId xmlns:r="http://schemas.openxmlformats.org/officeDocument/2006/relationships" id="257" r:id="R772f6f8f484440bc"/>
    <p:sldId xmlns:r="http://schemas.openxmlformats.org/officeDocument/2006/relationships" id="258" r:id="Ra9b3369844f9419f"/>
    <p:sldId xmlns:r="http://schemas.openxmlformats.org/officeDocument/2006/relationships" id="259" r:id="R5265bf7bcb374d00"/>
    <p:sldId xmlns:r="http://schemas.openxmlformats.org/officeDocument/2006/relationships" id="260" r:id="R5766251db5914870"/>
    <p:sldId xmlns:r="http://schemas.openxmlformats.org/officeDocument/2006/relationships" id="261" r:id="R329ad3c0fe364161"/>
    <p:sldId xmlns:r="http://schemas.openxmlformats.org/officeDocument/2006/relationships" id="262" r:id="R17c660206681402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e8eea46b37453d" /><Relationship Type="http://schemas.openxmlformats.org/officeDocument/2006/relationships/slide" Target="/ppt/slides/slide1.xml" Id="R7db50a27437948da" /><Relationship Type="http://schemas.openxmlformats.org/officeDocument/2006/relationships/slide" Target="/ppt/slides/slide2.xml" Id="R772f6f8f484440bc" /><Relationship Type="http://schemas.openxmlformats.org/officeDocument/2006/relationships/slide" Target="/ppt/slides/slide3.xml" Id="Ra9b3369844f9419f" /><Relationship Type="http://schemas.openxmlformats.org/officeDocument/2006/relationships/slide" Target="/ppt/slides/slide4.xml" Id="R5265bf7bcb374d00" /><Relationship Type="http://schemas.openxmlformats.org/officeDocument/2006/relationships/slide" Target="/ppt/slides/slide5.xml" Id="R5766251db5914870" /><Relationship Type="http://schemas.openxmlformats.org/officeDocument/2006/relationships/slide" Target="/ppt/slides/slide6.xml" Id="R329ad3c0fe364161" /><Relationship Type="http://schemas.openxmlformats.org/officeDocument/2006/relationships/slide" Target="/ppt/slides/slide7.xml" Id="R17c660206681402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7728e1407e483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004b053bca4ced" /><Relationship Type="http://schemas.openxmlformats.org/officeDocument/2006/relationships/theme" Target="/ppt/slideMasters/theme/theme1.xml" Id="R551583ac581c4ba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8004b053bca4c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f2437b2ba0422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6c37ba5c8140c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1c82fa78c74bd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3a5de6022b42c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a5626b4eb0460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107fb3db8f4f1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cb6f2a9e4c422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 OG TØMRERMESTERFIRMAET LBL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TØMRERMESTERFIRMAET LBL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 OG TØMRERMESTERFIRMAET LBL AS ble etablert [år] og holder til i Brandbu.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TØMRERMESTERFIRMAET LBL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TØMRERMESTERFIRMAET LBL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TØMRERMESTERFIRMAET LBL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13 704 772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783 737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574 909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4 762 617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7 815 572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TØMRERMESTERFIRMAET LBL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LANDE JAN EGIL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LANDE KNUT BJØRNAR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TØMRERMESTERFIRMAET LBL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Bleikenvegen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2760 Brandbu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27 91 95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963 720 521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TØMRERMESTERFIRMAET LBL AS</a:t>
            </a:r>
          </a:p>
        </p:txBody>
      </p:sp>
    </p:spTree>
  </p:cSld>
  <p:clrMapOvr>
    <a:masterClrMapping xmlns:a="http://schemas.openxmlformats.org/drawingml/2006/main"/>
  </p:clrMapOvr>
</p:sld>
</file>