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050975a9554d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560b627924ccc"/>
  </p:sldMasterIdLst>
  <p:sldIdLst>
    <p:sldId xmlns:r="http://schemas.openxmlformats.org/officeDocument/2006/relationships" id="256" r:id="Ra91db2e4ce8d405d"/>
    <p:sldId xmlns:r="http://schemas.openxmlformats.org/officeDocument/2006/relationships" id="257" r:id="R53681b321ecd494e"/>
    <p:sldId xmlns:r="http://schemas.openxmlformats.org/officeDocument/2006/relationships" id="258" r:id="R0bd40edddfa447d4"/>
    <p:sldId xmlns:r="http://schemas.openxmlformats.org/officeDocument/2006/relationships" id="259" r:id="Rea866ff1e292476a"/>
    <p:sldId xmlns:r="http://schemas.openxmlformats.org/officeDocument/2006/relationships" id="260" r:id="R05bb5e02fc014cb7"/>
    <p:sldId xmlns:r="http://schemas.openxmlformats.org/officeDocument/2006/relationships" id="261" r:id="R7a740c5439a74ded"/>
    <p:sldId xmlns:r="http://schemas.openxmlformats.org/officeDocument/2006/relationships" id="262" r:id="Rff77488d3ab840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560b627924ccc" /><Relationship Type="http://schemas.openxmlformats.org/officeDocument/2006/relationships/slide" Target="/ppt/slides/slide1.xml" Id="Ra91db2e4ce8d405d" /><Relationship Type="http://schemas.openxmlformats.org/officeDocument/2006/relationships/slide" Target="/ppt/slides/slide2.xml" Id="R53681b321ecd494e" /><Relationship Type="http://schemas.openxmlformats.org/officeDocument/2006/relationships/slide" Target="/ppt/slides/slide3.xml" Id="R0bd40edddfa447d4" /><Relationship Type="http://schemas.openxmlformats.org/officeDocument/2006/relationships/slide" Target="/ppt/slides/slide4.xml" Id="Rea866ff1e292476a" /><Relationship Type="http://schemas.openxmlformats.org/officeDocument/2006/relationships/slide" Target="/ppt/slides/slide5.xml" Id="R05bb5e02fc014cb7" /><Relationship Type="http://schemas.openxmlformats.org/officeDocument/2006/relationships/slide" Target="/ppt/slides/slide6.xml" Id="R7a740c5439a74ded" /><Relationship Type="http://schemas.openxmlformats.org/officeDocument/2006/relationships/slide" Target="/ppt/slides/slide7.xml" Id="Rff77488d3ab840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23bbc0b594d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24e2974524e9e" /><Relationship Type="http://schemas.openxmlformats.org/officeDocument/2006/relationships/theme" Target="/ppt/slideMasters/theme/theme1.xml" Id="R07a4d56471cd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924e2974524e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70a7fa22a4c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62578bf814e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e371169a846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c89b5b918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06db96e5846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985d62c6c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32f13afc949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RÅDE OG CHRISTENSEN BAKERI OG KONDITORI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OG CHRISTENSEN BAKERI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RÅDE OG CHRISTENSEN BAKERI OG KONDITORI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OG CHRISTENSEN BAKERI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OG CHRISTENSEN BAKERI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OG CHRISTENSEN BAKERI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49 430 604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610 397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1 537 698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11 750 628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OG CHRISTENSEN BAKERI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NÆRBAKST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LINDA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PER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OG CHRISTENSEN BAKERI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Mosseveien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28 43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post@radebakeri.no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www.radebakeri.no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963 701 950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OG CHRISTENSEN BAKERI OG KONDITORI AS</a:t>
            </a:r>
          </a:p>
        </p:txBody>
      </p:sp>
    </p:spTree>
  </p:cSld>
  <p:clrMapOvr>
    <a:masterClrMapping xmlns:a="http://schemas.openxmlformats.org/drawingml/2006/main"/>
  </p:clrMapOvr>
</p:sld>
</file>