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345bb89e7d46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b4d38bfbb54ae9"/>
  </p:sldMasterIdLst>
  <p:sldIdLst>
    <p:sldId xmlns:r="http://schemas.openxmlformats.org/officeDocument/2006/relationships" id="256" r:id="R6a9e237114cb4471"/>
    <p:sldId xmlns:r="http://schemas.openxmlformats.org/officeDocument/2006/relationships" id="257" r:id="R36566233f8d34ea9"/>
    <p:sldId xmlns:r="http://schemas.openxmlformats.org/officeDocument/2006/relationships" id="258" r:id="R6cae8af42fe2408c"/>
    <p:sldId xmlns:r="http://schemas.openxmlformats.org/officeDocument/2006/relationships" id="259" r:id="Rfd4b8c4d80d74f37"/>
    <p:sldId xmlns:r="http://schemas.openxmlformats.org/officeDocument/2006/relationships" id="260" r:id="Rcce819ce417944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4d38bfbb54ae9" /><Relationship Type="http://schemas.openxmlformats.org/officeDocument/2006/relationships/slide" Target="/ppt/slides/slide1.xml" Id="R6a9e237114cb4471" /><Relationship Type="http://schemas.openxmlformats.org/officeDocument/2006/relationships/slide" Target="/ppt/slides/slide2.xml" Id="R36566233f8d34ea9" /><Relationship Type="http://schemas.openxmlformats.org/officeDocument/2006/relationships/slide" Target="/ppt/slides/slide3.xml" Id="R6cae8af42fe2408c" /><Relationship Type="http://schemas.openxmlformats.org/officeDocument/2006/relationships/slide" Target="/ppt/slides/slide4.xml" Id="Rfd4b8c4d80d74f37" /><Relationship Type="http://schemas.openxmlformats.org/officeDocument/2006/relationships/slide" Target="/ppt/slides/slide5.xml" Id="Rcce819ce417944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e141af02142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a4d1a5a9d4a5f" /><Relationship Type="http://schemas.openxmlformats.org/officeDocument/2006/relationships/theme" Target="/ppt/slideMasters/theme/theme1.xml" Id="Ra41c312410384f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ca4d1a5a9d4a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81dc0e7dd4e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0745fa6014d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273c4c64742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3af6fae1042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e40939a2d4d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FRECON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FRECON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FRECON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FRECON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FRECON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FRECON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963 567 944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FRECON TRADING AS</a:t>
            </a:r>
          </a:p>
        </p:txBody>
      </p:sp>
    </p:spTree>
  </p:cSld>
  <p:clrMapOvr>
    <a:masterClrMapping xmlns:a="http://schemas.openxmlformats.org/drawingml/2006/main"/>
  </p:clrMapOvr>
</p:sld>
</file>