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41ed87a93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b3f4636f7437a"/>
  </p:sldMasterIdLst>
  <p:sldIdLst>
    <p:sldId xmlns:r="http://schemas.openxmlformats.org/officeDocument/2006/relationships" id="256" r:id="Rda5f5635a82347c3"/>
    <p:sldId xmlns:r="http://schemas.openxmlformats.org/officeDocument/2006/relationships" id="257" r:id="Rb00bea5f97df422f"/>
    <p:sldId xmlns:r="http://schemas.openxmlformats.org/officeDocument/2006/relationships" id="258" r:id="R40064aabbedc436b"/>
    <p:sldId xmlns:r="http://schemas.openxmlformats.org/officeDocument/2006/relationships" id="259" r:id="R64b74e84d97b42d0"/>
    <p:sldId xmlns:r="http://schemas.openxmlformats.org/officeDocument/2006/relationships" id="260" r:id="R280159203b794e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b3f4636f7437a" /><Relationship Type="http://schemas.openxmlformats.org/officeDocument/2006/relationships/slide" Target="/ppt/slides/slide1.xml" Id="Rda5f5635a82347c3" /><Relationship Type="http://schemas.openxmlformats.org/officeDocument/2006/relationships/slide" Target="/ppt/slides/slide2.xml" Id="Rb00bea5f97df422f" /><Relationship Type="http://schemas.openxmlformats.org/officeDocument/2006/relationships/slide" Target="/ppt/slides/slide3.xml" Id="R40064aabbedc436b" /><Relationship Type="http://schemas.openxmlformats.org/officeDocument/2006/relationships/slide" Target="/ppt/slides/slide4.xml" Id="R64b74e84d97b42d0" /><Relationship Type="http://schemas.openxmlformats.org/officeDocument/2006/relationships/slide" Target="/ppt/slides/slide5.xml" Id="R280159203b794e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a328f0cdd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8f5163eba4c92" /><Relationship Type="http://schemas.openxmlformats.org/officeDocument/2006/relationships/theme" Target="/ppt/slideMasters/theme/theme1.xml" Id="R96e6a11b8b16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8f5163eba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5696dada2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f4ae62a2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fe97a6b59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308e706a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06e468206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963 550 898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MEA AS</a:t>
            </a:r>
          </a:p>
        </p:txBody>
      </p:sp>
    </p:spTree>
  </p:cSld>
  <p:clrMapOvr>
    <a:masterClrMapping xmlns:a="http://schemas.openxmlformats.org/drawingml/2006/main"/>
  </p:clrMapOvr>
</p:sld>
</file>