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b1dd7acd2e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a813867774b7f"/>
  </p:sldMasterIdLst>
  <p:sldIdLst>
    <p:sldId xmlns:r="http://schemas.openxmlformats.org/officeDocument/2006/relationships" id="256" r:id="R8d24a36308304d28"/>
    <p:sldId xmlns:r="http://schemas.openxmlformats.org/officeDocument/2006/relationships" id="257" r:id="Rbbbeee55971e4e41"/>
    <p:sldId xmlns:r="http://schemas.openxmlformats.org/officeDocument/2006/relationships" id="258" r:id="R105b8aa461ed4e0d"/>
    <p:sldId xmlns:r="http://schemas.openxmlformats.org/officeDocument/2006/relationships" id="259" r:id="R4e32590fc9e24899"/>
    <p:sldId xmlns:r="http://schemas.openxmlformats.org/officeDocument/2006/relationships" id="260" r:id="Rf2ede19015e54a47"/>
    <p:sldId xmlns:r="http://schemas.openxmlformats.org/officeDocument/2006/relationships" id="261" r:id="R638b942933b64290"/>
    <p:sldId xmlns:r="http://schemas.openxmlformats.org/officeDocument/2006/relationships" id="262" r:id="R160b652386af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a813867774b7f" /><Relationship Type="http://schemas.openxmlformats.org/officeDocument/2006/relationships/slide" Target="/ppt/slides/slide1.xml" Id="R8d24a36308304d28" /><Relationship Type="http://schemas.openxmlformats.org/officeDocument/2006/relationships/slide" Target="/ppt/slides/slide2.xml" Id="Rbbbeee55971e4e41" /><Relationship Type="http://schemas.openxmlformats.org/officeDocument/2006/relationships/slide" Target="/ppt/slides/slide3.xml" Id="R105b8aa461ed4e0d" /><Relationship Type="http://schemas.openxmlformats.org/officeDocument/2006/relationships/slide" Target="/ppt/slides/slide4.xml" Id="R4e32590fc9e24899" /><Relationship Type="http://schemas.openxmlformats.org/officeDocument/2006/relationships/slide" Target="/ppt/slides/slide5.xml" Id="Rf2ede19015e54a47" /><Relationship Type="http://schemas.openxmlformats.org/officeDocument/2006/relationships/slide" Target="/ppt/slides/slide6.xml" Id="R638b942933b64290" /><Relationship Type="http://schemas.openxmlformats.org/officeDocument/2006/relationships/slide" Target="/ppt/slides/slide7.xml" Id="R160b652386af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d8a3fad3247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a15638cb8499e" /><Relationship Type="http://schemas.openxmlformats.org/officeDocument/2006/relationships/theme" Target="/ppt/slideMasters/theme/theme1.xml" Id="R69233ad3cf694e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a15638cb8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7f4720db64a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d2b54fa9f40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3c759066f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e508601aa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1eaa08fde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b9a18d35540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f710cee214f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HANSEN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HANSEN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HANSEN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HANSEN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HANSEN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HANSEN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251 469 107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8 039 305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5 672 401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39 687 029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111 281 592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HANSEN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CORTECO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HANSEN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Tårngata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70 71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963 544 731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HANSEN GRUPPEN AS</a:t>
            </a:r>
          </a:p>
        </p:txBody>
      </p:sp>
    </p:spTree>
  </p:cSld>
  <p:clrMapOvr>
    <a:masterClrMapping xmlns:a="http://schemas.openxmlformats.org/drawingml/2006/main"/>
  </p:clrMapOvr>
</p:sld>
</file>