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89b79f515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561fcbafd4969"/>
  </p:sldMasterIdLst>
  <p:sldIdLst>
    <p:sldId xmlns:r="http://schemas.openxmlformats.org/officeDocument/2006/relationships" id="256" r:id="R496ddc47ded54c77"/>
    <p:sldId xmlns:r="http://schemas.openxmlformats.org/officeDocument/2006/relationships" id="257" r:id="R6306b92d492f41b8"/>
    <p:sldId xmlns:r="http://schemas.openxmlformats.org/officeDocument/2006/relationships" id="258" r:id="Rc8c55b44af014249"/>
    <p:sldId xmlns:r="http://schemas.openxmlformats.org/officeDocument/2006/relationships" id="259" r:id="R258dfc77f9eb4bbc"/>
    <p:sldId xmlns:r="http://schemas.openxmlformats.org/officeDocument/2006/relationships" id="260" r:id="R31522d9f8209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561fcbafd4969" /><Relationship Type="http://schemas.openxmlformats.org/officeDocument/2006/relationships/slide" Target="/ppt/slides/slide1.xml" Id="R496ddc47ded54c77" /><Relationship Type="http://schemas.openxmlformats.org/officeDocument/2006/relationships/slide" Target="/ppt/slides/slide2.xml" Id="R6306b92d492f41b8" /><Relationship Type="http://schemas.openxmlformats.org/officeDocument/2006/relationships/slide" Target="/ppt/slides/slide3.xml" Id="Rc8c55b44af014249" /><Relationship Type="http://schemas.openxmlformats.org/officeDocument/2006/relationships/slide" Target="/ppt/slides/slide4.xml" Id="R258dfc77f9eb4bbc" /><Relationship Type="http://schemas.openxmlformats.org/officeDocument/2006/relationships/slide" Target="/ppt/slides/slide5.xml" Id="R31522d9f8209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47beadecd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3a8c3a041402a" /><Relationship Type="http://schemas.openxmlformats.org/officeDocument/2006/relationships/theme" Target="/ppt/slideMasters/theme/theme1.xml" Id="Rba44d02a122e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3a8c3a04140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8f25b06c1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59ddc1f24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851b7830f42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84c15cd2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ebfcb342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SOLVANG OG FYHN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OG FYHN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SOLVANG OG FYHN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OG FYHN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OG FYHN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OG FYHN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963 539 002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OG FYHN AS</a:t>
            </a:r>
          </a:p>
        </p:txBody>
      </p:sp>
    </p:spTree>
  </p:cSld>
  <p:clrMapOvr>
    <a:masterClrMapping xmlns:a="http://schemas.openxmlformats.org/drawingml/2006/main"/>
  </p:clrMapOvr>
</p:sld>
</file>