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1f5e12a4b9b46b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f931984961b4bbc"/>
  </p:sldMasterIdLst>
  <p:sldIdLst>
    <p:sldId xmlns:r="http://schemas.openxmlformats.org/officeDocument/2006/relationships" id="256" r:id="R8d6031f3a8504d85"/>
    <p:sldId xmlns:r="http://schemas.openxmlformats.org/officeDocument/2006/relationships" id="257" r:id="R7c2a0b1f06e2475e"/>
    <p:sldId xmlns:r="http://schemas.openxmlformats.org/officeDocument/2006/relationships" id="258" r:id="R047307f723014e5e"/>
    <p:sldId xmlns:r="http://schemas.openxmlformats.org/officeDocument/2006/relationships" id="259" r:id="R6d2c8bf0d78648da"/>
    <p:sldId xmlns:r="http://schemas.openxmlformats.org/officeDocument/2006/relationships" id="260" r:id="R089decb5f1df469a"/>
    <p:sldId xmlns:r="http://schemas.openxmlformats.org/officeDocument/2006/relationships" id="261" r:id="Rc8ba9d26cd484a7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f931984961b4bbc" /><Relationship Type="http://schemas.openxmlformats.org/officeDocument/2006/relationships/slide" Target="/ppt/slides/slide1.xml" Id="R8d6031f3a8504d85" /><Relationship Type="http://schemas.openxmlformats.org/officeDocument/2006/relationships/slide" Target="/ppt/slides/slide2.xml" Id="R7c2a0b1f06e2475e" /><Relationship Type="http://schemas.openxmlformats.org/officeDocument/2006/relationships/slide" Target="/ppt/slides/slide3.xml" Id="R047307f723014e5e" /><Relationship Type="http://schemas.openxmlformats.org/officeDocument/2006/relationships/slide" Target="/ppt/slides/slide4.xml" Id="R6d2c8bf0d78648da" /><Relationship Type="http://schemas.openxmlformats.org/officeDocument/2006/relationships/slide" Target="/ppt/slides/slide5.xml" Id="R089decb5f1df469a" /><Relationship Type="http://schemas.openxmlformats.org/officeDocument/2006/relationships/slide" Target="/ppt/slides/slide6.xml" Id="Rc8ba9d26cd484a7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dd2425941894d0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76f404e55e4353" /><Relationship Type="http://schemas.openxmlformats.org/officeDocument/2006/relationships/theme" Target="/ppt/slideMasters/theme/theme1.xml" Id="R2b9c96f68bcf41d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a76f404e55e435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6f21493abb402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e2405a6c724db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7a34e517bb4fe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96258d24bd497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fdc2fb685748e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4c7d7277c4465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SIV ARK ARILD SUNDT-HANSEN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SIV ARK ARILD SUNDT-HANSEN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SIV ARK ARILD SUNDT-HANSEN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SIV ARK ARILD SUNDT-HANSEN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SIV ARK ARILD SUNDT-HANSEN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SIV ARK ARILD SUNDT-HANSEN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2018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4 400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−8 220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−8 181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77 439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77 439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SIV ARK ARILD SUNDT-HANSEN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963 535 392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SIV ARK ARILD SUNDT-HANSEN AS</a:t>
            </a:r>
          </a:p>
        </p:txBody>
      </p:sp>
    </p:spTree>
  </p:cSld>
  <p:clrMapOvr>
    <a:masterClrMapping xmlns:a="http://schemas.openxmlformats.org/drawingml/2006/main"/>
  </p:clrMapOvr>
</p:sld>
</file>