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4693c1b57744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59e6836ebb4332"/>
  </p:sldMasterIdLst>
  <p:sldIdLst>
    <p:sldId xmlns:r="http://schemas.openxmlformats.org/officeDocument/2006/relationships" id="256" r:id="R6063fdae1678473a"/>
    <p:sldId xmlns:r="http://schemas.openxmlformats.org/officeDocument/2006/relationships" id="257" r:id="R9a69da735250411d"/>
    <p:sldId xmlns:r="http://schemas.openxmlformats.org/officeDocument/2006/relationships" id="258" r:id="Re932ee927e6f47e8"/>
    <p:sldId xmlns:r="http://schemas.openxmlformats.org/officeDocument/2006/relationships" id="259" r:id="R99e6d21bac364991"/>
    <p:sldId xmlns:r="http://schemas.openxmlformats.org/officeDocument/2006/relationships" id="260" r:id="Rd51292bffc5e4327"/>
    <p:sldId xmlns:r="http://schemas.openxmlformats.org/officeDocument/2006/relationships" id="261" r:id="R6d8267368a4a4c89"/>
    <p:sldId xmlns:r="http://schemas.openxmlformats.org/officeDocument/2006/relationships" id="262" r:id="R63bfdae60b9545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59e6836ebb4332" /><Relationship Type="http://schemas.openxmlformats.org/officeDocument/2006/relationships/slide" Target="/ppt/slides/slide1.xml" Id="R6063fdae1678473a" /><Relationship Type="http://schemas.openxmlformats.org/officeDocument/2006/relationships/slide" Target="/ppt/slides/slide2.xml" Id="R9a69da735250411d" /><Relationship Type="http://schemas.openxmlformats.org/officeDocument/2006/relationships/slide" Target="/ppt/slides/slide3.xml" Id="Re932ee927e6f47e8" /><Relationship Type="http://schemas.openxmlformats.org/officeDocument/2006/relationships/slide" Target="/ppt/slides/slide4.xml" Id="R99e6d21bac364991" /><Relationship Type="http://schemas.openxmlformats.org/officeDocument/2006/relationships/slide" Target="/ppt/slides/slide5.xml" Id="Rd51292bffc5e4327" /><Relationship Type="http://schemas.openxmlformats.org/officeDocument/2006/relationships/slide" Target="/ppt/slides/slide6.xml" Id="R6d8267368a4a4c89" /><Relationship Type="http://schemas.openxmlformats.org/officeDocument/2006/relationships/slide" Target="/ppt/slides/slide7.xml" Id="R63bfdae60b9545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41427d5a564d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2c6c8d7b64404" /><Relationship Type="http://schemas.openxmlformats.org/officeDocument/2006/relationships/theme" Target="/ppt/slideMasters/theme/theme1.xml" Id="R4e2bb6e19b5143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62c6c8d7b644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51550e5494d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f5b05cee041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3b1dd692b47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8511bba9345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d3923d4df46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eda1f928d47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0b1be3b4547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AGDERBYGG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62 459 597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−4 153 250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−3 774 829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19 673 170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45 031 866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 I SØR UTVIKLING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JØRUND LØLAND  –  27,5 %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ANDRÉ JORE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ENGEDAL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10 60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post@agderbygg.no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963 520 913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