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d0e653cd9b43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81a60cfcf4476"/>
  </p:sldMasterIdLst>
  <p:sldIdLst>
    <p:sldId xmlns:r="http://schemas.openxmlformats.org/officeDocument/2006/relationships" id="256" r:id="R8831e37c22f9482b"/>
    <p:sldId xmlns:r="http://schemas.openxmlformats.org/officeDocument/2006/relationships" id="257" r:id="Rf43e91d54c0d49d8"/>
    <p:sldId xmlns:r="http://schemas.openxmlformats.org/officeDocument/2006/relationships" id="258" r:id="R503b6d0f8c954f41"/>
    <p:sldId xmlns:r="http://schemas.openxmlformats.org/officeDocument/2006/relationships" id="259" r:id="Rd087e783e7974928"/>
    <p:sldId xmlns:r="http://schemas.openxmlformats.org/officeDocument/2006/relationships" id="260" r:id="R047a0bc407bc4c14"/>
    <p:sldId xmlns:r="http://schemas.openxmlformats.org/officeDocument/2006/relationships" id="261" r:id="R56a91c3767e44453"/>
    <p:sldId xmlns:r="http://schemas.openxmlformats.org/officeDocument/2006/relationships" id="262" r:id="Rf9a9591ae9fb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81a60cfcf4476" /><Relationship Type="http://schemas.openxmlformats.org/officeDocument/2006/relationships/slide" Target="/ppt/slides/slide1.xml" Id="R8831e37c22f9482b" /><Relationship Type="http://schemas.openxmlformats.org/officeDocument/2006/relationships/slide" Target="/ppt/slides/slide2.xml" Id="Rf43e91d54c0d49d8" /><Relationship Type="http://schemas.openxmlformats.org/officeDocument/2006/relationships/slide" Target="/ppt/slides/slide3.xml" Id="R503b6d0f8c954f41" /><Relationship Type="http://schemas.openxmlformats.org/officeDocument/2006/relationships/slide" Target="/ppt/slides/slide4.xml" Id="Rd087e783e7974928" /><Relationship Type="http://schemas.openxmlformats.org/officeDocument/2006/relationships/slide" Target="/ppt/slides/slide5.xml" Id="R047a0bc407bc4c14" /><Relationship Type="http://schemas.openxmlformats.org/officeDocument/2006/relationships/slide" Target="/ppt/slides/slide6.xml" Id="R56a91c3767e44453" /><Relationship Type="http://schemas.openxmlformats.org/officeDocument/2006/relationships/slide" Target="/ppt/slides/slide7.xml" Id="Rf9a9591ae9fb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84521d974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4ca93272f4da3" /><Relationship Type="http://schemas.openxmlformats.org/officeDocument/2006/relationships/theme" Target="/ppt/slideMasters/theme/theme1.xml" Id="Rc037494d471543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4ca93272f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166248efb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397351c734a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df8860797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58e8f5739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049f3c8f8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8b09a42e2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c1bc656f2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