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61d80908a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cc018e89444ba"/>
  </p:sldMasterIdLst>
  <p:sldIdLst>
    <p:sldId xmlns:r="http://schemas.openxmlformats.org/officeDocument/2006/relationships" id="256" r:id="R4fb87c4360f44a7f"/>
    <p:sldId xmlns:r="http://schemas.openxmlformats.org/officeDocument/2006/relationships" id="257" r:id="Rf7dff7cc046646aa"/>
    <p:sldId xmlns:r="http://schemas.openxmlformats.org/officeDocument/2006/relationships" id="258" r:id="Rf6ae498fac9c4902"/>
    <p:sldId xmlns:r="http://schemas.openxmlformats.org/officeDocument/2006/relationships" id="259" r:id="R39ea32e4a499464e"/>
    <p:sldId xmlns:r="http://schemas.openxmlformats.org/officeDocument/2006/relationships" id="260" r:id="Rbfdcad2801634875"/>
    <p:sldId xmlns:r="http://schemas.openxmlformats.org/officeDocument/2006/relationships" id="261" r:id="Re784c7eaad04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cc018e89444ba" /><Relationship Type="http://schemas.openxmlformats.org/officeDocument/2006/relationships/slide" Target="/ppt/slides/slide1.xml" Id="R4fb87c4360f44a7f" /><Relationship Type="http://schemas.openxmlformats.org/officeDocument/2006/relationships/slide" Target="/ppt/slides/slide2.xml" Id="Rf7dff7cc046646aa" /><Relationship Type="http://schemas.openxmlformats.org/officeDocument/2006/relationships/slide" Target="/ppt/slides/slide3.xml" Id="Rf6ae498fac9c4902" /><Relationship Type="http://schemas.openxmlformats.org/officeDocument/2006/relationships/slide" Target="/ppt/slides/slide4.xml" Id="R39ea32e4a499464e" /><Relationship Type="http://schemas.openxmlformats.org/officeDocument/2006/relationships/slide" Target="/ppt/slides/slide5.xml" Id="Rbfdcad2801634875" /><Relationship Type="http://schemas.openxmlformats.org/officeDocument/2006/relationships/slide" Target="/ppt/slides/slide6.xml" Id="Re784c7eaad04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f14e705f3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0c83ebc9844c7" /><Relationship Type="http://schemas.openxmlformats.org/officeDocument/2006/relationships/theme" Target="/ppt/slideMasters/theme/theme1.xml" Id="Ra161a679c1c6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0c83ebc98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81f8f7cc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d7765f30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b13b07c5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7b880b3cd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60ab708f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9c33000d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