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5fbb394be748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026d2fbc7e4527"/>
  </p:sldMasterIdLst>
  <p:sldIdLst>
    <p:sldId xmlns:r="http://schemas.openxmlformats.org/officeDocument/2006/relationships" id="256" r:id="R798d6cc2efc74aa7"/>
    <p:sldId xmlns:r="http://schemas.openxmlformats.org/officeDocument/2006/relationships" id="257" r:id="R31dde1e2695d4ad1"/>
    <p:sldId xmlns:r="http://schemas.openxmlformats.org/officeDocument/2006/relationships" id="258" r:id="Rf0cc61096db642b7"/>
    <p:sldId xmlns:r="http://schemas.openxmlformats.org/officeDocument/2006/relationships" id="259" r:id="R03ce081a5b0e460d"/>
    <p:sldId xmlns:r="http://schemas.openxmlformats.org/officeDocument/2006/relationships" id="260" r:id="R41d55f0c32d3499f"/>
    <p:sldId xmlns:r="http://schemas.openxmlformats.org/officeDocument/2006/relationships" id="261" r:id="R406aaa9c605a4f3d"/>
    <p:sldId xmlns:r="http://schemas.openxmlformats.org/officeDocument/2006/relationships" id="262" r:id="Rb7b9c07652e447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026d2fbc7e4527" /><Relationship Type="http://schemas.openxmlformats.org/officeDocument/2006/relationships/slide" Target="/ppt/slides/slide1.xml" Id="R798d6cc2efc74aa7" /><Relationship Type="http://schemas.openxmlformats.org/officeDocument/2006/relationships/slide" Target="/ppt/slides/slide2.xml" Id="R31dde1e2695d4ad1" /><Relationship Type="http://schemas.openxmlformats.org/officeDocument/2006/relationships/slide" Target="/ppt/slides/slide3.xml" Id="Rf0cc61096db642b7" /><Relationship Type="http://schemas.openxmlformats.org/officeDocument/2006/relationships/slide" Target="/ppt/slides/slide4.xml" Id="R03ce081a5b0e460d" /><Relationship Type="http://schemas.openxmlformats.org/officeDocument/2006/relationships/slide" Target="/ppt/slides/slide5.xml" Id="R41d55f0c32d3499f" /><Relationship Type="http://schemas.openxmlformats.org/officeDocument/2006/relationships/slide" Target="/ppt/slides/slide6.xml" Id="R406aaa9c605a4f3d" /><Relationship Type="http://schemas.openxmlformats.org/officeDocument/2006/relationships/slide" Target="/ppt/slides/slide7.xml" Id="Rb7b9c07652e447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75dbe700f542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ee13fb55f40ab" /><Relationship Type="http://schemas.openxmlformats.org/officeDocument/2006/relationships/theme" Target="/ppt/slideMasters/theme/theme1.xml" Id="R4bfe68f141d546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3ee13fb55f40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261beed3a44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ce6992a5146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cb0c0e51c4b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3abc7e5a842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47e30af9e4f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932485cef4c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971fbe35049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TEMA REGNSKAP ØST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TEMA REGNSKAP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TEMA REGNSKAP ØST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TEMA REGNSKAP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TEMA REGNSKAP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TEMA REGNSKAP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1 920 632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282 650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711 015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TEMA REGNSKAP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TEMA REGNSKAP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Knivsøveien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1788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18 70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963 500 270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TEMA REGNSKAP ØST AS</a:t>
            </a:r>
          </a:p>
        </p:txBody>
      </p:sp>
    </p:spTree>
  </p:cSld>
  <p:clrMapOvr>
    <a:masterClrMapping xmlns:a="http://schemas.openxmlformats.org/drawingml/2006/main"/>
  </p:clrMapOvr>
</p:sld>
</file>