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36643ec2bb4e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94b734f6e94db2"/>
  </p:sldMasterIdLst>
  <p:sldIdLst>
    <p:sldId xmlns:r="http://schemas.openxmlformats.org/officeDocument/2006/relationships" id="256" r:id="Rbc59bfcba7ee4f7c"/>
    <p:sldId xmlns:r="http://schemas.openxmlformats.org/officeDocument/2006/relationships" id="257" r:id="Rbc823f506124440e"/>
    <p:sldId xmlns:r="http://schemas.openxmlformats.org/officeDocument/2006/relationships" id="258" r:id="R52590b1ba4634f12"/>
    <p:sldId xmlns:r="http://schemas.openxmlformats.org/officeDocument/2006/relationships" id="259" r:id="Rdd836dbdacad4423"/>
    <p:sldId xmlns:r="http://schemas.openxmlformats.org/officeDocument/2006/relationships" id="260" r:id="Rda0a850d18ee4371"/>
    <p:sldId xmlns:r="http://schemas.openxmlformats.org/officeDocument/2006/relationships" id="261" r:id="R7be1ba7aec014a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94b734f6e94db2" /><Relationship Type="http://schemas.openxmlformats.org/officeDocument/2006/relationships/slide" Target="/ppt/slides/slide1.xml" Id="Rbc59bfcba7ee4f7c" /><Relationship Type="http://schemas.openxmlformats.org/officeDocument/2006/relationships/slide" Target="/ppt/slides/slide2.xml" Id="Rbc823f506124440e" /><Relationship Type="http://schemas.openxmlformats.org/officeDocument/2006/relationships/slide" Target="/ppt/slides/slide3.xml" Id="R52590b1ba4634f12" /><Relationship Type="http://schemas.openxmlformats.org/officeDocument/2006/relationships/slide" Target="/ppt/slides/slide4.xml" Id="Rdd836dbdacad4423" /><Relationship Type="http://schemas.openxmlformats.org/officeDocument/2006/relationships/slide" Target="/ppt/slides/slide5.xml" Id="Rda0a850d18ee4371" /><Relationship Type="http://schemas.openxmlformats.org/officeDocument/2006/relationships/slide" Target="/ppt/slides/slide6.xml" Id="R7be1ba7aec014a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1d181a4e3a40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88537f3e944bd" /><Relationship Type="http://schemas.openxmlformats.org/officeDocument/2006/relationships/theme" Target="/ppt/slideMasters/theme/theme1.xml" Id="R31a02137034441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688537f3e944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b829662154d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570920e224b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4cf65222b45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9dffde85b40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af711c1de46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f04b73efd43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GILJE EIENDOMMER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GILJE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GILJE EIENDOMMER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GILJE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GILJE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GILJE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1 434 973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361 398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11 780 604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16 284 655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GILJE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963 479 549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GILJE EIENDOMMER AS</a:t>
            </a:r>
          </a:p>
        </p:txBody>
      </p:sp>
    </p:spTree>
  </p:cSld>
  <p:clrMapOvr>
    <a:masterClrMapping xmlns:a="http://schemas.openxmlformats.org/drawingml/2006/main"/>
  </p:clrMapOvr>
</p:sld>
</file>