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a6796001624d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e7695abd004a35"/>
  </p:sldMasterIdLst>
  <p:sldIdLst>
    <p:sldId xmlns:r="http://schemas.openxmlformats.org/officeDocument/2006/relationships" id="256" r:id="Rce3bcc38d03d407e"/>
    <p:sldId xmlns:r="http://schemas.openxmlformats.org/officeDocument/2006/relationships" id="257" r:id="Rf106cb897f944427"/>
    <p:sldId xmlns:r="http://schemas.openxmlformats.org/officeDocument/2006/relationships" id="258" r:id="R6a614f79de09442f"/>
    <p:sldId xmlns:r="http://schemas.openxmlformats.org/officeDocument/2006/relationships" id="259" r:id="R59a97155e0394741"/>
    <p:sldId xmlns:r="http://schemas.openxmlformats.org/officeDocument/2006/relationships" id="260" r:id="Ra1efcddeb2114a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7695abd004a35" /><Relationship Type="http://schemas.openxmlformats.org/officeDocument/2006/relationships/slide" Target="/ppt/slides/slide1.xml" Id="Rce3bcc38d03d407e" /><Relationship Type="http://schemas.openxmlformats.org/officeDocument/2006/relationships/slide" Target="/ppt/slides/slide2.xml" Id="Rf106cb897f944427" /><Relationship Type="http://schemas.openxmlformats.org/officeDocument/2006/relationships/slide" Target="/ppt/slides/slide3.xml" Id="R6a614f79de09442f" /><Relationship Type="http://schemas.openxmlformats.org/officeDocument/2006/relationships/slide" Target="/ppt/slides/slide4.xml" Id="R59a97155e0394741" /><Relationship Type="http://schemas.openxmlformats.org/officeDocument/2006/relationships/slide" Target="/ppt/slides/slide5.xml" Id="Ra1efcddeb2114a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c2c1b19ad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3f492041a42f9" /><Relationship Type="http://schemas.openxmlformats.org/officeDocument/2006/relationships/theme" Target="/ppt/slideMasters/theme/theme1.xml" Id="R798574f86e7549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73f492041a42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9b739cfce4e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ecefa667b42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54af277914f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c26c029144b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a85c4552146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963 427 166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JACOM AS</a:t>
            </a:r>
          </a:p>
        </p:txBody>
      </p:sp>
    </p:spTree>
  </p:cSld>
  <p:clrMapOvr>
    <a:masterClrMapping xmlns:a="http://schemas.openxmlformats.org/drawingml/2006/main"/>
  </p:clrMapOvr>
</p:sld>
</file>