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81709198c0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e215bcfc014a3d"/>
  </p:sldMasterIdLst>
  <p:sldIdLst>
    <p:sldId xmlns:r="http://schemas.openxmlformats.org/officeDocument/2006/relationships" id="256" r:id="R8d10a438bbf647c9"/>
    <p:sldId xmlns:r="http://schemas.openxmlformats.org/officeDocument/2006/relationships" id="257" r:id="R2837d649f7714372"/>
    <p:sldId xmlns:r="http://schemas.openxmlformats.org/officeDocument/2006/relationships" id="258" r:id="Re4e202230d92441e"/>
    <p:sldId xmlns:r="http://schemas.openxmlformats.org/officeDocument/2006/relationships" id="259" r:id="Ra3dc0f2367bd48e6"/>
    <p:sldId xmlns:r="http://schemas.openxmlformats.org/officeDocument/2006/relationships" id="260" r:id="R397e4eb8d92c4ee0"/>
    <p:sldId xmlns:r="http://schemas.openxmlformats.org/officeDocument/2006/relationships" id="261" r:id="R9983e12f609e42b7"/>
    <p:sldId xmlns:r="http://schemas.openxmlformats.org/officeDocument/2006/relationships" id="262" r:id="R8ba39c3d7f5040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215bcfc014a3d" /><Relationship Type="http://schemas.openxmlformats.org/officeDocument/2006/relationships/slide" Target="/ppt/slides/slide1.xml" Id="R8d10a438bbf647c9" /><Relationship Type="http://schemas.openxmlformats.org/officeDocument/2006/relationships/slide" Target="/ppt/slides/slide2.xml" Id="R2837d649f7714372" /><Relationship Type="http://schemas.openxmlformats.org/officeDocument/2006/relationships/slide" Target="/ppt/slides/slide3.xml" Id="Re4e202230d92441e" /><Relationship Type="http://schemas.openxmlformats.org/officeDocument/2006/relationships/slide" Target="/ppt/slides/slide4.xml" Id="Ra3dc0f2367bd48e6" /><Relationship Type="http://schemas.openxmlformats.org/officeDocument/2006/relationships/slide" Target="/ppt/slides/slide5.xml" Id="R397e4eb8d92c4ee0" /><Relationship Type="http://schemas.openxmlformats.org/officeDocument/2006/relationships/slide" Target="/ppt/slides/slide6.xml" Id="R9983e12f609e42b7" /><Relationship Type="http://schemas.openxmlformats.org/officeDocument/2006/relationships/slide" Target="/ppt/slides/slide7.xml" Id="R8ba39c3d7f5040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e1747f7054d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9b35d07a34428" /><Relationship Type="http://schemas.openxmlformats.org/officeDocument/2006/relationships/theme" Target="/ppt/slideMasters/theme/theme1.xml" Id="R45a7a106a12347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59b35d07a344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36e0e327f48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d6511408f49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f5485433144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d21f776b147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ba913dd3745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ced3b579941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adc5d7d3a42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KVÆFJORD GRUS &amp; PUKK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GRUS &amp;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KVÆFJORD GRUS &amp; PUKK AS ble etablert [år] og holder til i Borkenes.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GRUS &amp;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GRUS &amp;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GRUS &amp;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10 853 443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707 253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480 396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1 564 619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4 370 579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GRUS &amp;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VEBOSTAD TROND-INGE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GRUS &amp; PUKK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Trond Inge Vebostad, Kveøyveien 409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9475 Borkenes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post@kpg.no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963 402 198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KVÆFJORD GRUS &amp; PUKK AS</a:t>
            </a:r>
          </a:p>
        </p:txBody>
      </p:sp>
    </p:spTree>
  </p:cSld>
  <p:clrMapOvr>
    <a:masterClrMapping xmlns:a="http://schemas.openxmlformats.org/drawingml/2006/main"/>
  </p:clrMapOvr>
</p:sld>
</file>