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11906f36a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691cfbcb74260"/>
  </p:sldMasterIdLst>
  <p:sldIdLst>
    <p:sldId xmlns:r="http://schemas.openxmlformats.org/officeDocument/2006/relationships" id="256" r:id="R473abc07866c41bf"/>
    <p:sldId xmlns:r="http://schemas.openxmlformats.org/officeDocument/2006/relationships" id="257" r:id="R6332b8f33c1a4246"/>
    <p:sldId xmlns:r="http://schemas.openxmlformats.org/officeDocument/2006/relationships" id="258" r:id="R860f3e4383cb40e4"/>
    <p:sldId xmlns:r="http://schemas.openxmlformats.org/officeDocument/2006/relationships" id="259" r:id="Rf5e096f4b39d47fc"/>
    <p:sldId xmlns:r="http://schemas.openxmlformats.org/officeDocument/2006/relationships" id="260" r:id="R539b296ffdb1444b"/>
    <p:sldId xmlns:r="http://schemas.openxmlformats.org/officeDocument/2006/relationships" id="261" r:id="Rc40740d2d1d64ef1"/>
    <p:sldId xmlns:r="http://schemas.openxmlformats.org/officeDocument/2006/relationships" id="262" r:id="R5be38d572d55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691cfbcb74260" /><Relationship Type="http://schemas.openxmlformats.org/officeDocument/2006/relationships/slide" Target="/ppt/slides/slide1.xml" Id="R473abc07866c41bf" /><Relationship Type="http://schemas.openxmlformats.org/officeDocument/2006/relationships/slide" Target="/ppt/slides/slide2.xml" Id="R6332b8f33c1a4246" /><Relationship Type="http://schemas.openxmlformats.org/officeDocument/2006/relationships/slide" Target="/ppt/slides/slide3.xml" Id="R860f3e4383cb40e4" /><Relationship Type="http://schemas.openxmlformats.org/officeDocument/2006/relationships/slide" Target="/ppt/slides/slide4.xml" Id="Rf5e096f4b39d47fc" /><Relationship Type="http://schemas.openxmlformats.org/officeDocument/2006/relationships/slide" Target="/ppt/slides/slide5.xml" Id="R539b296ffdb1444b" /><Relationship Type="http://schemas.openxmlformats.org/officeDocument/2006/relationships/slide" Target="/ppt/slides/slide6.xml" Id="Rc40740d2d1d64ef1" /><Relationship Type="http://schemas.openxmlformats.org/officeDocument/2006/relationships/slide" Target="/ppt/slides/slide7.xml" Id="R5be38d572d55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20ccc1c95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a4ed53fbf48ae" /><Relationship Type="http://schemas.openxmlformats.org/officeDocument/2006/relationships/theme" Target="/ppt/slideMasters/theme/theme1.xml" Id="Rb70b1a0d92dc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a4ed53fbf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d87cfee4d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d41c8e374b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ca7dfaf0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bd4759279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8155b41e4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962499e34f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d7157e19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