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d50bac8d3948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e576594424f16"/>
  </p:sldMasterIdLst>
  <p:sldIdLst>
    <p:sldId xmlns:r="http://schemas.openxmlformats.org/officeDocument/2006/relationships" id="256" r:id="Rd35c7de87e004653"/>
    <p:sldId xmlns:r="http://schemas.openxmlformats.org/officeDocument/2006/relationships" id="257" r:id="R49a1fc14110048c6"/>
    <p:sldId xmlns:r="http://schemas.openxmlformats.org/officeDocument/2006/relationships" id="258" r:id="Rff21dc6895e64270"/>
    <p:sldId xmlns:r="http://schemas.openxmlformats.org/officeDocument/2006/relationships" id="259" r:id="R6aaf32bf1db1402c"/>
    <p:sldId xmlns:r="http://schemas.openxmlformats.org/officeDocument/2006/relationships" id="260" r:id="R9b2687fe53e843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e576594424f16" /><Relationship Type="http://schemas.openxmlformats.org/officeDocument/2006/relationships/slide" Target="/ppt/slides/slide1.xml" Id="Rd35c7de87e004653" /><Relationship Type="http://schemas.openxmlformats.org/officeDocument/2006/relationships/slide" Target="/ppt/slides/slide2.xml" Id="R49a1fc14110048c6" /><Relationship Type="http://schemas.openxmlformats.org/officeDocument/2006/relationships/slide" Target="/ppt/slides/slide3.xml" Id="Rff21dc6895e64270" /><Relationship Type="http://schemas.openxmlformats.org/officeDocument/2006/relationships/slide" Target="/ppt/slides/slide4.xml" Id="R6aaf32bf1db1402c" /><Relationship Type="http://schemas.openxmlformats.org/officeDocument/2006/relationships/slide" Target="/ppt/slides/slide5.xml" Id="R9b2687fe53e843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d894a2d704e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02b507b724c95" /><Relationship Type="http://schemas.openxmlformats.org/officeDocument/2006/relationships/theme" Target="/ppt/slideMasters/theme/theme1.xml" Id="R504ef987dc4d4d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a02b507b724c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9c764a14d41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3c8b51e53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1ada3fe2c4a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31665075d41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29cff417d44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