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b2042de8de4c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0ec5a6c3fa452e"/>
  </p:sldMasterIdLst>
  <p:sldIdLst>
    <p:sldId xmlns:r="http://schemas.openxmlformats.org/officeDocument/2006/relationships" id="256" r:id="R76d16b229b9d41f1"/>
    <p:sldId xmlns:r="http://schemas.openxmlformats.org/officeDocument/2006/relationships" id="257" r:id="Rb9c4c955a79344f6"/>
    <p:sldId xmlns:r="http://schemas.openxmlformats.org/officeDocument/2006/relationships" id="258" r:id="R3b2e2c58123c449b"/>
    <p:sldId xmlns:r="http://schemas.openxmlformats.org/officeDocument/2006/relationships" id="259" r:id="R3d9f667ddc9c452e"/>
    <p:sldId xmlns:r="http://schemas.openxmlformats.org/officeDocument/2006/relationships" id="260" r:id="R43f221c30e5f48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0ec5a6c3fa452e" /><Relationship Type="http://schemas.openxmlformats.org/officeDocument/2006/relationships/slide" Target="/ppt/slides/slide1.xml" Id="R76d16b229b9d41f1" /><Relationship Type="http://schemas.openxmlformats.org/officeDocument/2006/relationships/slide" Target="/ppt/slides/slide2.xml" Id="Rb9c4c955a79344f6" /><Relationship Type="http://schemas.openxmlformats.org/officeDocument/2006/relationships/slide" Target="/ppt/slides/slide3.xml" Id="R3b2e2c58123c449b" /><Relationship Type="http://schemas.openxmlformats.org/officeDocument/2006/relationships/slide" Target="/ppt/slides/slide4.xml" Id="R3d9f667ddc9c452e" /><Relationship Type="http://schemas.openxmlformats.org/officeDocument/2006/relationships/slide" Target="/ppt/slides/slide5.xml" Id="R43f221c30e5f48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c60071320d4c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3142261424dcf" /><Relationship Type="http://schemas.openxmlformats.org/officeDocument/2006/relationships/theme" Target="/ppt/slideMasters/theme/theme1.xml" Id="Rde641c87cbe4424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83142261424d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22f8478d9b45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b90443eb249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20670ade954e3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a7c46ef26b48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ffa5f81a6a4eb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KULDESENTER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KULDESENTER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KULDESENTER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KULDESENTER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KULDESENTER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KULDESENTER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963 349 815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KULDESENTER AS</a:t>
            </a:r>
          </a:p>
        </p:txBody>
      </p:sp>
    </p:spTree>
  </p:cSld>
  <p:clrMapOvr>
    <a:masterClrMapping xmlns:a="http://schemas.openxmlformats.org/drawingml/2006/main"/>
  </p:clrMapOvr>
</p:sld>
</file>