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8815091b59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51d5eb60844df"/>
  </p:sldMasterIdLst>
  <p:sldIdLst>
    <p:sldId xmlns:r="http://schemas.openxmlformats.org/officeDocument/2006/relationships" id="256" r:id="Rdf94c2324c0648fe"/>
    <p:sldId xmlns:r="http://schemas.openxmlformats.org/officeDocument/2006/relationships" id="257" r:id="R77c5604299634a1e"/>
    <p:sldId xmlns:r="http://schemas.openxmlformats.org/officeDocument/2006/relationships" id="258" r:id="Red4b5a64bbed4e61"/>
    <p:sldId xmlns:r="http://schemas.openxmlformats.org/officeDocument/2006/relationships" id="259" r:id="R0c726ea884ac4e19"/>
    <p:sldId xmlns:r="http://schemas.openxmlformats.org/officeDocument/2006/relationships" id="260" r:id="Ra8fda16947b2483c"/>
    <p:sldId xmlns:r="http://schemas.openxmlformats.org/officeDocument/2006/relationships" id="261" r:id="R72d9c86accde4784"/>
    <p:sldId xmlns:r="http://schemas.openxmlformats.org/officeDocument/2006/relationships" id="262" r:id="R96c23534d3ec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51d5eb60844df" /><Relationship Type="http://schemas.openxmlformats.org/officeDocument/2006/relationships/slide" Target="/ppt/slides/slide1.xml" Id="Rdf94c2324c0648fe" /><Relationship Type="http://schemas.openxmlformats.org/officeDocument/2006/relationships/slide" Target="/ppt/slides/slide2.xml" Id="R77c5604299634a1e" /><Relationship Type="http://schemas.openxmlformats.org/officeDocument/2006/relationships/slide" Target="/ppt/slides/slide3.xml" Id="Red4b5a64bbed4e61" /><Relationship Type="http://schemas.openxmlformats.org/officeDocument/2006/relationships/slide" Target="/ppt/slides/slide4.xml" Id="R0c726ea884ac4e19" /><Relationship Type="http://schemas.openxmlformats.org/officeDocument/2006/relationships/slide" Target="/ppt/slides/slide5.xml" Id="Ra8fda16947b2483c" /><Relationship Type="http://schemas.openxmlformats.org/officeDocument/2006/relationships/slide" Target="/ppt/slides/slide6.xml" Id="R72d9c86accde4784" /><Relationship Type="http://schemas.openxmlformats.org/officeDocument/2006/relationships/slide" Target="/ppt/slides/slide7.xml" Id="R96c23534d3ec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c77853ef044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3ae4ce3244489" /><Relationship Type="http://schemas.openxmlformats.org/officeDocument/2006/relationships/theme" Target="/ppt/slideMasters/theme/theme1.xml" Id="R416f2d6ed6c54a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3ae4ce32444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2eb83f536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d651b29e9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87130aed44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eba30ea99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4f4943ebb44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4b67a9062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8b235c6fa47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 AS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508 898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−659 229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1 336 446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TISLEVOLL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Tussefaret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97 88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firmapost@avi.no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www.romm.no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963 289 995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 AS</a:t>
            </a:r>
          </a:p>
        </p:txBody>
      </p:sp>
    </p:spTree>
  </p:cSld>
  <p:clrMapOvr>
    <a:masterClrMapping xmlns:a="http://schemas.openxmlformats.org/drawingml/2006/main"/>
  </p:clrMapOvr>
</p:sld>
</file>