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ed042574da41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b40a429ef945af"/>
  </p:sldMasterIdLst>
  <p:sldIdLst>
    <p:sldId xmlns:r="http://schemas.openxmlformats.org/officeDocument/2006/relationships" id="256" r:id="R7e0c8be5ad454fc0"/>
    <p:sldId xmlns:r="http://schemas.openxmlformats.org/officeDocument/2006/relationships" id="257" r:id="Rf95f554c3dcb4da5"/>
    <p:sldId xmlns:r="http://schemas.openxmlformats.org/officeDocument/2006/relationships" id="258" r:id="Re1113d3e34d64aec"/>
    <p:sldId xmlns:r="http://schemas.openxmlformats.org/officeDocument/2006/relationships" id="259" r:id="R617625bbbec24444"/>
    <p:sldId xmlns:r="http://schemas.openxmlformats.org/officeDocument/2006/relationships" id="260" r:id="R47e09724b7844a5d"/>
    <p:sldId xmlns:r="http://schemas.openxmlformats.org/officeDocument/2006/relationships" id="261" r:id="R1b93c2229f344b3c"/>
    <p:sldId xmlns:r="http://schemas.openxmlformats.org/officeDocument/2006/relationships" id="262" r:id="Ra79275b086b944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b40a429ef945af" /><Relationship Type="http://schemas.openxmlformats.org/officeDocument/2006/relationships/slide" Target="/ppt/slides/slide1.xml" Id="R7e0c8be5ad454fc0" /><Relationship Type="http://schemas.openxmlformats.org/officeDocument/2006/relationships/slide" Target="/ppt/slides/slide2.xml" Id="Rf95f554c3dcb4da5" /><Relationship Type="http://schemas.openxmlformats.org/officeDocument/2006/relationships/slide" Target="/ppt/slides/slide3.xml" Id="Re1113d3e34d64aec" /><Relationship Type="http://schemas.openxmlformats.org/officeDocument/2006/relationships/slide" Target="/ppt/slides/slide4.xml" Id="R617625bbbec24444" /><Relationship Type="http://schemas.openxmlformats.org/officeDocument/2006/relationships/slide" Target="/ppt/slides/slide5.xml" Id="R47e09724b7844a5d" /><Relationship Type="http://schemas.openxmlformats.org/officeDocument/2006/relationships/slide" Target="/ppt/slides/slide6.xml" Id="R1b93c2229f344b3c" /><Relationship Type="http://schemas.openxmlformats.org/officeDocument/2006/relationships/slide" Target="/ppt/slides/slide7.xml" Id="Ra79275b086b944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a652660d144c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d69e7e9634781" /><Relationship Type="http://schemas.openxmlformats.org/officeDocument/2006/relationships/theme" Target="/ppt/slideMasters/theme/theme1.xml" Id="R28c12c3041de4e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dd69e7e96347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c9b0c0a724d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45057aa4240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bb5b241704f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4577602b244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9c46cbc9141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e0785dc564b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5912bbf5543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PERMAKEM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PERMAKEM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PERMAKEM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PERMAKEM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PERMAKEM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PERMAKEM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281 611 577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24 483 266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21 441 265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23 597 814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72 779 140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PERMAKEM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ONARHEIM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PERMAKEM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97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permakem.no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963 279 396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PERMAKEM AS</a:t>
            </a:r>
          </a:p>
        </p:txBody>
      </p:sp>
    </p:spTree>
  </p:cSld>
  <p:clrMapOvr>
    <a:masterClrMapping xmlns:a="http://schemas.openxmlformats.org/drawingml/2006/main"/>
  </p:clrMapOvr>
</p:sld>
</file>