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ae5123ef384e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0fda3ab63c4141"/>
  </p:sldMasterIdLst>
  <p:sldIdLst>
    <p:sldId xmlns:r="http://schemas.openxmlformats.org/officeDocument/2006/relationships" id="256" r:id="R617a82646efb4fea"/>
    <p:sldId xmlns:r="http://schemas.openxmlformats.org/officeDocument/2006/relationships" id="257" r:id="R1ff66cdba6794b55"/>
    <p:sldId xmlns:r="http://schemas.openxmlformats.org/officeDocument/2006/relationships" id="258" r:id="R4104e702715746ef"/>
    <p:sldId xmlns:r="http://schemas.openxmlformats.org/officeDocument/2006/relationships" id="259" r:id="Rbaf156ad557c4aee"/>
    <p:sldId xmlns:r="http://schemas.openxmlformats.org/officeDocument/2006/relationships" id="260" r:id="Rb849b61b5f754f5c"/>
    <p:sldId xmlns:r="http://schemas.openxmlformats.org/officeDocument/2006/relationships" id="261" r:id="R270119b76ba1417c"/>
    <p:sldId xmlns:r="http://schemas.openxmlformats.org/officeDocument/2006/relationships" id="262" r:id="R42cae4bb1889486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0fda3ab63c4141" /><Relationship Type="http://schemas.openxmlformats.org/officeDocument/2006/relationships/slide" Target="/ppt/slides/slide1.xml" Id="R617a82646efb4fea" /><Relationship Type="http://schemas.openxmlformats.org/officeDocument/2006/relationships/slide" Target="/ppt/slides/slide2.xml" Id="R1ff66cdba6794b55" /><Relationship Type="http://schemas.openxmlformats.org/officeDocument/2006/relationships/slide" Target="/ppt/slides/slide3.xml" Id="R4104e702715746ef" /><Relationship Type="http://schemas.openxmlformats.org/officeDocument/2006/relationships/slide" Target="/ppt/slides/slide4.xml" Id="Rbaf156ad557c4aee" /><Relationship Type="http://schemas.openxmlformats.org/officeDocument/2006/relationships/slide" Target="/ppt/slides/slide5.xml" Id="Rb849b61b5f754f5c" /><Relationship Type="http://schemas.openxmlformats.org/officeDocument/2006/relationships/slide" Target="/ppt/slides/slide6.xml" Id="R270119b76ba1417c" /><Relationship Type="http://schemas.openxmlformats.org/officeDocument/2006/relationships/slide" Target="/ppt/slides/slide7.xml" Id="R42cae4bb1889486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5f69ae515646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a78093136449d7" /><Relationship Type="http://schemas.openxmlformats.org/officeDocument/2006/relationships/theme" Target="/ppt/slideMasters/theme/theme1.xml" Id="R4dcd593de64a44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a78093136449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0aa8b2c352478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54412de71245e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ad40cb863b45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0123c81c0f40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3eeb3bff85420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79d9444279410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44d4a7e25e48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DANIEL HANSENSGT 11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DANIEL HANSENSGT 11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DANIEL HANSENSGT 11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DANIEL HANSENSGT 11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DANIEL HANSENSGT 11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DANIEL HANSENSGT 11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−3 056 941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−3 034 149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141 127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2 962 255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DANIEL HANSENSGT 11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FOLKEUNIVERSITETET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DANIEL HANSENSGT 11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963 274 971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DANIEL HANSENSGT 11 AS</a:t>
            </a:r>
          </a:p>
        </p:txBody>
      </p:sp>
    </p:spTree>
  </p:cSld>
  <p:clrMapOvr>
    <a:masterClrMapping xmlns:a="http://schemas.openxmlformats.org/drawingml/2006/main"/>
  </p:clrMapOvr>
</p:sld>
</file>