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0a3cfb38924c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5be21ce03d43e5"/>
  </p:sldMasterIdLst>
  <p:sldIdLst>
    <p:sldId xmlns:r="http://schemas.openxmlformats.org/officeDocument/2006/relationships" id="256" r:id="R1745806329604b3e"/>
    <p:sldId xmlns:r="http://schemas.openxmlformats.org/officeDocument/2006/relationships" id="257" r:id="R2ef452d39e8b4396"/>
    <p:sldId xmlns:r="http://schemas.openxmlformats.org/officeDocument/2006/relationships" id="258" r:id="R6b356049cf7b4805"/>
    <p:sldId xmlns:r="http://schemas.openxmlformats.org/officeDocument/2006/relationships" id="259" r:id="Rbb4e7d13cb4e4746"/>
    <p:sldId xmlns:r="http://schemas.openxmlformats.org/officeDocument/2006/relationships" id="260" r:id="Rbccb3235a98c45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5be21ce03d43e5" /><Relationship Type="http://schemas.openxmlformats.org/officeDocument/2006/relationships/slide" Target="/ppt/slides/slide1.xml" Id="R1745806329604b3e" /><Relationship Type="http://schemas.openxmlformats.org/officeDocument/2006/relationships/slide" Target="/ppt/slides/slide2.xml" Id="R2ef452d39e8b4396" /><Relationship Type="http://schemas.openxmlformats.org/officeDocument/2006/relationships/slide" Target="/ppt/slides/slide3.xml" Id="R6b356049cf7b4805" /><Relationship Type="http://schemas.openxmlformats.org/officeDocument/2006/relationships/slide" Target="/ppt/slides/slide4.xml" Id="Rbb4e7d13cb4e4746" /><Relationship Type="http://schemas.openxmlformats.org/officeDocument/2006/relationships/slide" Target="/ppt/slides/slide5.xml" Id="Rbccb3235a98c45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a3930bc27b47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7b53a7cb247cb" /><Relationship Type="http://schemas.openxmlformats.org/officeDocument/2006/relationships/theme" Target="/ppt/slideMasters/theme/theme1.xml" Id="R46a2b53a58c542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57b53a7cb247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061ff9ecd46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6836b51164d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cb7954ecf43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189270c2f49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b18bb3f474d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MOSS MONTERING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 MONTERING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963 273 533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MONTERING AS</a:t>
            </a:r>
          </a:p>
        </p:txBody>
      </p:sp>
    </p:spTree>
  </p:cSld>
  <p:clrMapOvr>
    <a:masterClrMapping xmlns:a="http://schemas.openxmlformats.org/drawingml/2006/main"/>
  </p:clrMapOvr>
</p:sld>
</file>