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10c110751648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8207f521b74d5b"/>
  </p:sldMasterIdLst>
  <p:sldIdLst>
    <p:sldId xmlns:r="http://schemas.openxmlformats.org/officeDocument/2006/relationships" id="256" r:id="Ra4ebd5ce71e54d9b"/>
    <p:sldId xmlns:r="http://schemas.openxmlformats.org/officeDocument/2006/relationships" id="257" r:id="Reb49bb44e7424844"/>
    <p:sldId xmlns:r="http://schemas.openxmlformats.org/officeDocument/2006/relationships" id="258" r:id="R5ee19f3582b545d5"/>
    <p:sldId xmlns:r="http://schemas.openxmlformats.org/officeDocument/2006/relationships" id="259" r:id="R4aef8ea22c504ec6"/>
    <p:sldId xmlns:r="http://schemas.openxmlformats.org/officeDocument/2006/relationships" id="260" r:id="R496903734753472e"/>
    <p:sldId xmlns:r="http://schemas.openxmlformats.org/officeDocument/2006/relationships" id="261" r:id="R18ff249f73414940"/>
    <p:sldId xmlns:r="http://schemas.openxmlformats.org/officeDocument/2006/relationships" id="262" r:id="R9adce60645634e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8207f521b74d5b" /><Relationship Type="http://schemas.openxmlformats.org/officeDocument/2006/relationships/slide" Target="/ppt/slides/slide1.xml" Id="Ra4ebd5ce71e54d9b" /><Relationship Type="http://schemas.openxmlformats.org/officeDocument/2006/relationships/slide" Target="/ppt/slides/slide2.xml" Id="Reb49bb44e7424844" /><Relationship Type="http://schemas.openxmlformats.org/officeDocument/2006/relationships/slide" Target="/ppt/slides/slide3.xml" Id="R5ee19f3582b545d5" /><Relationship Type="http://schemas.openxmlformats.org/officeDocument/2006/relationships/slide" Target="/ppt/slides/slide4.xml" Id="R4aef8ea22c504ec6" /><Relationship Type="http://schemas.openxmlformats.org/officeDocument/2006/relationships/slide" Target="/ppt/slides/slide5.xml" Id="R496903734753472e" /><Relationship Type="http://schemas.openxmlformats.org/officeDocument/2006/relationships/slide" Target="/ppt/slides/slide6.xml" Id="R18ff249f73414940" /><Relationship Type="http://schemas.openxmlformats.org/officeDocument/2006/relationships/slide" Target="/ppt/slides/slide7.xml" Id="R9adce60645634e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cfdcff0c164c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ea62e60b8456a" /><Relationship Type="http://schemas.openxmlformats.org/officeDocument/2006/relationships/theme" Target="/ppt/slideMasters/theme/theme1.xml" Id="R4dc256dba0174b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fea62e60b845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679c615fb41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ec8a7abc44e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28f428dac4b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db502b7fb4a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16766daac45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9f4ae20c849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3773abf0b4b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FOTO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316 391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−260 437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−260 257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SKJØTSKIFT AASMUND  –  45,7 %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SKJØTSKIFT ANNE  –  45,7 %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SKJØTSKIFT BJØRG  –  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963 235 380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FOTO AS</a:t>
            </a:r>
          </a:p>
        </p:txBody>
      </p:sp>
    </p:spTree>
  </p:cSld>
  <p:clrMapOvr>
    <a:masterClrMapping xmlns:a="http://schemas.openxmlformats.org/drawingml/2006/main"/>
  </p:clrMapOvr>
</p:sld>
</file>