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4453a9350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08e9f79a34626"/>
  </p:sldMasterIdLst>
  <p:sldIdLst>
    <p:sldId xmlns:r="http://schemas.openxmlformats.org/officeDocument/2006/relationships" id="256" r:id="R13daba0b7fb0429f"/>
    <p:sldId xmlns:r="http://schemas.openxmlformats.org/officeDocument/2006/relationships" id="257" r:id="Rc42aa727cd464c0d"/>
    <p:sldId xmlns:r="http://schemas.openxmlformats.org/officeDocument/2006/relationships" id="258" r:id="R4a3d5c75d1214ac2"/>
    <p:sldId xmlns:r="http://schemas.openxmlformats.org/officeDocument/2006/relationships" id="259" r:id="Rfb19d5243d6045c9"/>
    <p:sldId xmlns:r="http://schemas.openxmlformats.org/officeDocument/2006/relationships" id="260" r:id="R8908d135f0fc4ab3"/>
    <p:sldId xmlns:r="http://schemas.openxmlformats.org/officeDocument/2006/relationships" id="261" r:id="R9d36f44be3b4459c"/>
    <p:sldId xmlns:r="http://schemas.openxmlformats.org/officeDocument/2006/relationships" id="262" r:id="R99b40723462c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08e9f79a34626" /><Relationship Type="http://schemas.openxmlformats.org/officeDocument/2006/relationships/slide" Target="/ppt/slides/slide1.xml" Id="R13daba0b7fb0429f" /><Relationship Type="http://schemas.openxmlformats.org/officeDocument/2006/relationships/slide" Target="/ppt/slides/slide2.xml" Id="Rc42aa727cd464c0d" /><Relationship Type="http://schemas.openxmlformats.org/officeDocument/2006/relationships/slide" Target="/ppt/slides/slide3.xml" Id="R4a3d5c75d1214ac2" /><Relationship Type="http://schemas.openxmlformats.org/officeDocument/2006/relationships/slide" Target="/ppt/slides/slide4.xml" Id="Rfb19d5243d6045c9" /><Relationship Type="http://schemas.openxmlformats.org/officeDocument/2006/relationships/slide" Target="/ppt/slides/slide5.xml" Id="R8908d135f0fc4ab3" /><Relationship Type="http://schemas.openxmlformats.org/officeDocument/2006/relationships/slide" Target="/ppt/slides/slide6.xml" Id="R9d36f44be3b4459c" /><Relationship Type="http://schemas.openxmlformats.org/officeDocument/2006/relationships/slide" Target="/ppt/slides/slide7.xml" Id="R99b40723462c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9a21f9204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64e3d83e4509" /><Relationship Type="http://schemas.openxmlformats.org/officeDocument/2006/relationships/theme" Target="/ppt/slideMasters/theme/theme1.xml" Id="Ra35c61b894ec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b64e3d83e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1072b9894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b9a8dad2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fc5ab32ce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374676ef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a6c5d870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15c5c8a6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fa48a294f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SKIFER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SKIFER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SKIFER AS ble etablert [år] og holder til i Drivdalen.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SKIFER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SKIFER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SKIFER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3 635 501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SKIFER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RESTFONNA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RESTFONNA AS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SKIFER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Ola Sæteren, Sæterfjellvegen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7345 Drivdalen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jon.ola.saeteren@oppdal.com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963 229 313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SKIFER AS</a:t>
            </a:r>
          </a:p>
        </p:txBody>
      </p:sp>
    </p:spTree>
  </p:cSld>
  <p:clrMapOvr>
    <a:masterClrMapping xmlns:a="http://schemas.openxmlformats.org/drawingml/2006/main"/>
  </p:clrMapOvr>
</p:sld>
</file>