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b2f4d9ddd9546d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9ba39e375fd4b23"/>
  </p:sldMasterIdLst>
  <p:sldIdLst>
    <p:sldId xmlns:r="http://schemas.openxmlformats.org/officeDocument/2006/relationships" id="256" r:id="R79674fafaede4cd7"/>
    <p:sldId xmlns:r="http://schemas.openxmlformats.org/officeDocument/2006/relationships" id="257" r:id="R3c28edac48644805"/>
    <p:sldId xmlns:r="http://schemas.openxmlformats.org/officeDocument/2006/relationships" id="258" r:id="R764fe405370248ae"/>
    <p:sldId xmlns:r="http://schemas.openxmlformats.org/officeDocument/2006/relationships" id="259" r:id="R6fe149b7ebba41eb"/>
    <p:sldId xmlns:r="http://schemas.openxmlformats.org/officeDocument/2006/relationships" id="260" r:id="R95ca31e5366d48a0"/>
    <p:sldId xmlns:r="http://schemas.openxmlformats.org/officeDocument/2006/relationships" id="261" r:id="Rb433cc28feea489f"/>
    <p:sldId xmlns:r="http://schemas.openxmlformats.org/officeDocument/2006/relationships" id="262" r:id="R4e55e912de28490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9ba39e375fd4b23" /><Relationship Type="http://schemas.openxmlformats.org/officeDocument/2006/relationships/slide" Target="/ppt/slides/slide1.xml" Id="R79674fafaede4cd7" /><Relationship Type="http://schemas.openxmlformats.org/officeDocument/2006/relationships/slide" Target="/ppt/slides/slide2.xml" Id="R3c28edac48644805" /><Relationship Type="http://schemas.openxmlformats.org/officeDocument/2006/relationships/slide" Target="/ppt/slides/slide3.xml" Id="R764fe405370248ae" /><Relationship Type="http://schemas.openxmlformats.org/officeDocument/2006/relationships/slide" Target="/ppt/slides/slide4.xml" Id="R6fe149b7ebba41eb" /><Relationship Type="http://schemas.openxmlformats.org/officeDocument/2006/relationships/slide" Target="/ppt/slides/slide5.xml" Id="R95ca31e5366d48a0" /><Relationship Type="http://schemas.openxmlformats.org/officeDocument/2006/relationships/slide" Target="/ppt/slides/slide6.xml" Id="Rb433cc28feea489f" /><Relationship Type="http://schemas.openxmlformats.org/officeDocument/2006/relationships/slide" Target="/ppt/slides/slide7.xml" Id="R4e55e912de28490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74460b638894c4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214cec172c46ff" /><Relationship Type="http://schemas.openxmlformats.org/officeDocument/2006/relationships/theme" Target="/ppt/slideMasters/theme/theme1.xml" Id="Rb761cef7e2444d5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7214cec172c46f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81a6c23b3e4c1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166ee69fee441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231072c7ae427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78b57a008e435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bf35a0691e431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b06b93acbc477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e65857a75b4c8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VEF ENTREPRENØR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VEF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VEF ENTREPRENØR AS ble etablert [år] og holder til i Vennesla.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VEF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VEF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VEF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242 455 308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13 321 313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10 665 935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33 669 902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119 912 177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VEF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TOM ARNE AAMODT AS  –  46,3 %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VEF UTVIKLING AS  –  46,3 %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CARLSEN RUNE  –  7,4 %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VEF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Vigeland Brugs veg 16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4708 Vennesla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38 15 44 30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post@vef.no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www.vef.no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963 228 074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VEF ENTREPRENØR AS</a:t>
            </a:r>
          </a:p>
        </p:txBody>
      </p:sp>
    </p:spTree>
  </p:cSld>
  <p:clrMapOvr>
    <a:masterClrMapping xmlns:a="http://schemas.openxmlformats.org/drawingml/2006/main"/>
  </p:clrMapOvr>
</p:sld>
</file>