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09f73bbe5340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044706fb0f46fa"/>
  </p:sldMasterIdLst>
  <p:sldIdLst>
    <p:sldId xmlns:r="http://schemas.openxmlformats.org/officeDocument/2006/relationships" id="256" r:id="R6cc6f950b1b54429"/>
    <p:sldId xmlns:r="http://schemas.openxmlformats.org/officeDocument/2006/relationships" id="257" r:id="R665eff4c60214c16"/>
    <p:sldId xmlns:r="http://schemas.openxmlformats.org/officeDocument/2006/relationships" id="258" r:id="R550fe014f16745c3"/>
    <p:sldId xmlns:r="http://schemas.openxmlformats.org/officeDocument/2006/relationships" id="259" r:id="R05d21e75ee8a4ff6"/>
    <p:sldId xmlns:r="http://schemas.openxmlformats.org/officeDocument/2006/relationships" id="260" r:id="Rf4ef84903e744f2f"/>
    <p:sldId xmlns:r="http://schemas.openxmlformats.org/officeDocument/2006/relationships" id="261" r:id="R2dd458e6a5d54d04"/>
    <p:sldId xmlns:r="http://schemas.openxmlformats.org/officeDocument/2006/relationships" id="262" r:id="Rf4e5a3d4fb1443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044706fb0f46fa" /><Relationship Type="http://schemas.openxmlformats.org/officeDocument/2006/relationships/slide" Target="/ppt/slides/slide1.xml" Id="R6cc6f950b1b54429" /><Relationship Type="http://schemas.openxmlformats.org/officeDocument/2006/relationships/slide" Target="/ppt/slides/slide2.xml" Id="R665eff4c60214c16" /><Relationship Type="http://schemas.openxmlformats.org/officeDocument/2006/relationships/slide" Target="/ppt/slides/slide3.xml" Id="R550fe014f16745c3" /><Relationship Type="http://schemas.openxmlformats.org/officeDocument/2006/relationships/slide" Target="/ppt/slides/slide4.xml" Id="R05d21e75ee8a4ff6" /><Relationship Type="http://schemas.openxmlformats.org/officeDocument/2006/relationships/slide" Target="/ppt/slides/slide5.xml" Id="Rf4ef84903e744f2f" /><Relationship Type="http://schemas.openxmlformats.org/officeDocument/2006/relationships/slide" Target="/ppt/slides/slide6.xml" Id="R2dd458e6a5d54d04" /><Relationship Type="http://schemas.openxmlformats.org/officeDocument/2006/relationships/slide" Target="/ppt/slides/slide7.xml" Id="Rf4e5a3d4fb1443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c260fea90844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0d3f8a85c41d9" /><Relationship Type="http://schemas.openxmlformats.org/officeDocument/2006/relationships/theme" Target="/ppt/slideMasters/theme/theme1.xml" Id="R0d2965b481d642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20d3f8a85c41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2c82bbcde4f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6a07464e64e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930e742fe43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e9437e25643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908cc4c5840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653e3d07a43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2078b72a246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KOMMUNALFINANS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KOMMUNALFINANS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KOMMUNALFINANS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KOMMUNALFINANS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KOMMUNALFINANS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KOMMUNALFINANS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129 369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KOMMUNALFINANS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CHRISTOFFERSEN KENNETH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OLSETH GUNNAR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KOMMUNALFINANS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64 22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963 227 736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KOMMUNALFINANS AS</a:t>
            </a:r>
          </a:p>
        </p:txBody>
      </p:sp>
    </p:spTree>
  </p:cSld>
  <p:clrMapOvr>
    <a:masterClrMapping xmlns:a="http://schemas.openxmlformats.org/drawingml/2006/main"/>
  </p:clrMapOvr>
</p:sld>
</file>