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d009014c9646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cf35a7807e42bb"/>
  </p:sldMasterIdLst>
  <p:sldIdLst>
    <p:sldId xmlns:r="http://schemas.openxmlformats.org/officeDocument/2006/relationships" id="256" r:id="Rb5db1ddd6d334014"/>
    <p:sldId xmlns:r="http://schemas.openxmlformats.org/officeDocument/2006/relationships" id="257" r:id="R143ed3322cae4bdf"/>
    <p:sldId xmlns:r="http://schemas.openxmlformats.org/officeDocument/2006/relationships" id="258" r:id="Rdc12db979505447c"/>
    <p:sldId xmlns:r="http://schemas.openxmlformats.org/officeDocument/2006/relationships" id="259" r:id="R8aaf305167714d84"/>
    <p:sldId xmlns:r="http://schemas.openxmlformats.org/officeDocument/2006/relationships" id="260" r:id="R59e6ef3c714e40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cf35a7807e42bb" /><Relationship Type="http://schemas.openxmlformats.org/officeDocument/2006/relationships/slide" Target="/ppt/slides/slide1.xml" Id="Rb5db1ddd6d334014" /><Relationship Type="http://schemas.openxmlformats.org/officeDocument/2006/relationships/slide" Target="/ppt/slides/slide2.xml" Id="R143ed3322cae4bdf" /><Relationship Type="http://schemas.openxmlformats.org/officeDocument/2006/relationships/slide" Target="/ppt/slides/slide3.xml" Id="Rdc12db979505447c" /><Relationship Type="http://schemas.openxmlformats.org/officeDocument/2006/relationships/slide" Target="/ppt/slides/slide4.xml" Id="R8aaf305167714d84" /><Relationship Type="http://schemas.openxmlformats.org/officeDocument/2006/relationships/slide" Target="/ppt/slides/slide5.xml" Id="R59e6ef3c714e40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debc7d15148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a94b72e264121" /><Relationship Type="http://schemas.openxmlformats.org/officeDocument/2006/relationships/theme" Target="/ppt/slideMasters/theme/theme1.xml" Id="Rd58b4503cd7641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ba94b72e2641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13d5c5d2c44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d380d3eeb49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543aaded848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81b94d75e4e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c40f8469047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BAKER THOEN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THOEN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BAKER THOEN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THOEN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THOEN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THOEN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963 217 048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THOEN AS</a:t>
            </a:r>
          </a:p>
        </p:txBody>
      </p:sp>
    </p:spTree>
  </p:cSld>
  <p:clrMapOvr>
    <a:masterClrMapping xmlns:a="http://schemas.openxmlformats.org/drawingml/2006/main"/>
  </p:clrMapOvr>
</p:sld>
</file>