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1bca6325a34b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503c71b7d44f3f"/>
  </p:sldMasterIdLst>
  <p:sldIdLst>
    <p:sldId xmlns:r="http://schemas.openxmlformats.org/officeDocument/2006/relationships" id="256" r:id="Rb40923a8678048a5"/>
    <p:sldId xmlns:r="http://schemas.openxmlformats.org/officeDocument/2006/relationships" id="257" r:id="Rd4bce293bd1845ad"/>
    <p:sldId xmlns:r="http://schemas.openxmlformats.org/officeDocument/2006/relationships" id="258" r:id="Rfd23edc963cc4a54"/>
    <p:sldId xmlns:r="http://schemas.openxmlformats.org/officeDocument/2006/relationships" id="259" r:id="R00167e9cb8844b41"/>
    <p:sldId xmlns:r="http://schemas.openxmlformats.org/officeDocument/2006/relationships" id="260" r:id="R87f63d2d2fc44f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503c71b7d44f3f" /><Relationship Type="http://schemas.openxmlformats.org/officeDocument/2006/relationships/slide" Target="/ppt/slides/slide1.xml" Id="Rb40923a8678048a5" /><Relationship Type="http://schemas.openxmlformats.org/officeDocument/2006/relationships/slide" Target="/ppt/slides/slide2.xml" Id="Rd4bce293bd1845ad" /><Relationship Type="http://schemas.openxmlformats.org/officeDocument/2006/relationships/slide" Target="/ppt/slides/slide3.xml" Id="Rfd23edc963cc4a54" /><Relationship Type="http://schemas.openxmlformats.org/officeDocument/2006/relationships/slide" Target="/ppt/slides/slide4.xml" Id="R00167e9cb8844b41" /><Relationship Type="http://schemas.openxmlformats.org/officeDocument/2006/relationships/slide" Target="/ppt/slides/slide5.xml" Id="R87f63d2d2fc44f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1f0808902744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ff15b7ad74400e" /><Relationship Type="http://schemas.openxmlformats.org/officeDocument/2006/relationships/theme" Target="/ppt/slideMasters/theme/theme1.xml" Id="R6fcb5c67b9a84e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ff15b7ad7440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0fc6137a3442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0c24edeb849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de9a3ce02e4b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18e239156f4e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fc0be16e7044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SNIPETJERNVEIEN 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SNIPETJERNVEIEN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SNIPETJERNVEIEN 3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SNIPETJERNVEIEN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SNIPETJERNVEIEN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SNIPETJERNVEIEN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963 202 946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SNIPETJERNVEIEN 3 AS</a:t>
            </a:r>
          </a:p>
        </p:txBody>
      </p:sp>
    </p:spTree>
  </p:cSld>
  <p:clrMapOvr>
    <a:masterClrMapping xmlns:a="http://schemas.openxmlformats.org/drawingml/2006/main"/>
  </p:clrMapOvr>
</p:sld>
</file>