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c00e0665374b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54755da2e84805"/>
  </p:sldMasterIdLst>
  <p:sldIdLst>
    <p:sldId xmlns:r="http://schemas.openxmlformats.org/officeDocument/2006/relationships" id="256" r:id="R69080c16747f412e"/>
    <p:sldId xmlns:r="http://schemas.openxmlformats.org/officeDocument/2006/relationships" id="257" r:id="R4907d66e79a04aea"/>
    <p:sldId xmlns:r="http://schemas.openxmlformats.org/officeDocument/2006/relationships" id="258" r:id="R711cbc1df1ce4222"/>
    <p:sldId xmlns:r="http://schemas.openxmlformats.org/officeDocument/2006/relationships" id="259" r:id="Rc8604322e2b44151"/>
    <p:sldId xmlns:r="http://schemas.openxmlformats.org/officeDocument/2006/relationships" id="260" r:id="R5b46d9a28d7c4f4f"/>
    <p:sldId xmlns:r="http://schemas.openxmlformats.org/officeDocument/2006/relationships" id="261" r:id="R2c10fa7f1ff1496d"/>
    <p:sldId xmlns:r="http://schemas.openxmlformats.org/officeDocument/2006/relationships" id="262" r:id="Rbf7533b08d144a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4755da2e84805" /><Relationship Type="http://schemas.openxmlformats.org/officeDocument/2006/relationships/slide" Target="/ppt/slides/slide1.xml" Id="R69080c16747f412e" /><Relationship Type="http://schemas.openxmlformats.org/officeDocument/2006/relationships/slide" Target="/ppt/slides/slide2.xml" Id="R4907d66e79a04aea" /><Relationship Type="http://schemas.openxmlformats.org/officeDocument/2006/relationships/slide" Target="/ppt/slides/slide3.xml" Id="R711cbc1df1ce4222" /><Relationship Type="http://schemas.openxmlformats.org/officeDocument/2006/relationships/slide" Target="/ppt/slides/slide4.xml" Id="Rc8604322e2b44151" /><Relationship Type="http://schemas.openxmlformats.org/officeDocument/2006/relationships/slide" Target="/ppt/slides/slide5.xml" Id="R5b46d9a28d7c4f4f" /><Relationship Type="http://schemas.openxmlformats.org/officeDocument/2006/relationships/slide" Target="/ppt/slides/slide6.xml" Id="R2c10fa7f1ff1496d" /><Relationship Type="http://schemas.openxmlformats.org/officeDocument/2006/relationships/slide" Target="/ppt/slides/slide7.xml" Id="Rbf7533b08d144a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f345180ff47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0ce624fe44434" /><Relationship Type="http://schemas.openxmlformats.org/officeDocument/2006/relationships/theme" Target="/ppt/slideMasters/theme/theme1.xml" Id="Rf844bfe2c61341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f0ce624fe444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33d5d0cfe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02362b7904b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c050b9a804c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1897210a4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d44c89f9b4b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54f9240a64d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f51e4c80a4b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RØSTAD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RØSTAD ENTREPRENØR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50 731 586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4 963 775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3 205 831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7 244 062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26 307 279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LENNART INVEST AS  –  75,4 %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JØRGEN CLAUSEN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BEKKEVOLD HOLD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MARGIT KRISTIN MEVASSVIK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RØSTAD ENTREPRENØR AS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NESSEMO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Venusvegen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81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firmapost@roestad.no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963 199 724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RØSTAD ENTREPRENØR AS</a:t>
            </a:r>
          </a:p>
        </p:txBody>
      </p:sp>
    </p:spTree>
  </p:cSld>
  <p:clrMapOvr>
    <a:masterClrMapping xmlns:a="http://schemas.openxmlformats.org/drawingml/2006/main"/>
  </p:clrMapOvr>
</p:sld>
</file>