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b3cef04e7f47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d2b62a42b4b21"/>
  </p:sldMasterIdLst>
  <p:sldIdLst>
    <p:sldId xmlns:r="http://schemas.openxmlformats.org/officeDocument/2006/relationships" id="256" r:id="Rf897467840744240"/>
    <p:sldId xmlns:r="http://schemas.openxmlformats.org/officeDocument/2006/relationships" id="257" r:id="R40bc57af96fd40d6"/>
    <p:sldId xmlns:r="http://schemas.openxmlformats.org/officeDocument/2006/relationships" id="258" r:id="R77ddf48d5d4d48e0"/>
    <p:sldId xmlns:r="http://schemas.openxmlformats.org/officeDocument/2006/relationships" id="259" r:id="R847aceebec0e4ebb"/>
    <p:sldId xmlns:r="http://schemas.openxmlformats.org/officeDocument/2006/relationships" id="260" r:id="Ra1ea9fef65724963"/>
    <p:sldId xmlns:r="http://schemas.openxmlformats.org/officeDocument/2006/relationships" id="261" r:id="Rbe119041414a4f8b"/>
    <p:sldId xmlns:r="http://schemas.openxmlformats.org/officeDocument/2006/relationships" id="262" r:id="R21dbc9e8cac248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d2b62a42b4b21" /><Relationship Type="http://schemas.openxmlformats.org/officeDocument/2006/relationships/slide" Target="/ppt/slides/slide1.xml" Id="Rf897467840744240" /><Relationship Type="http://schemas.openxmlformats.org/officeDocument/2006/relationships/slide" Target="/ppt/slides/slide2.xml" Id="R40bc57af96fd40d6" /><Relationship Type="http://schemas.openxmlformats.org/officeDocument/2006/relationships/slide" Target="/ppt/slides/slide3.xml" Id="R77ddf48d5d4d48e0" /><Relationship Type="http://schemas.openxmlformats.org/officeDocument/2006/relationships/slide" Target="/ppt/slides/slide4.xml" Id="R847aceebec0e4ebb" /><Relationship Type="http://schemas.openxmlformats.org/officeDocument/2006/relationships/slide" Target="/ppt/slides/slide5.xml" Id="Ra1ea9fef65724963" /><Relationship Type="http://schemas.openxmlformats.org/officeDocument/2006/relationships/slide" Target="/ppt/slides/slide6.xml" Id="Rbe119041414a4f8b" /><Relationship Type="http://schemas.openxmlformats.org/officeDocument/2006/relationships/slide" Target="/ppt/slides/slide7.xml" Id="R21dbc9e8cac248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734cec1554b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9c678f72d41d1" /><Relationship Type="http://schemas.openxmlformats.org/officeDocument/2006/relationships/theme" Target="/ppt/slideMasters/theme/theme1.xml" Id="Ra2c6529286af4f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29c678f72d41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bddad0d56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40147437d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3f2a890d249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18b2c7a85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0ce60a8a743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30340063c4c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eb137da6442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KARMØY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KARMØY EIENDOM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6 328 326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ANN-MARI THORESEN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MARIE THORESEN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Torshovveien 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963 185 960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EIENDOM AS</a:t>
            </a:r>
          </a:p>
        </p:txBody>
      </p:sp>
    </p:spTree>
  </p:cSld>
  <p:clrMapOvr>
    <a:masterClrMapping xmlns:a="http://schemas.openxmlformats.org/drawingml/2006/main"/>
  </p:clrMapOvr>
</p:sld>
</file>