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d922c24f9142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eceeeb39374a05"/>
  </p:sldMasterIdLst>
  <p:sldIdLst>
    <p:sldId xmlns:r="http://schemas.openxmlformats.org/officeDocument/2006/relationships" id="256" r:id="Rce26a46578914987"/>
    <p:sldId xmlns:r="http://schemas.openxmlformats.org/officeDocument/2006/relationships" id="257" r:id="Rd9c4e7182a3b40bf"/>
    <p:sldId xmlns:r="http://schemas.openxmlformats.org/officeDocument/2006/relationships" id="258" r:id="R0ca08a5e84e14093"/>
    <p:sldId xmlns:r="http://schemas.openxmlformats.org/officeDocument/2006/relationships" id="259" r:id="R64f255d88bca4b72"/>
    <p:sldId xmlns:r="http://schemas.openxmlformats.org/officeDocument/2006/relationships" id="260" r:id="R83340aa40b484267"/>
    <p:sldId xmlns:r="http://schemas.openxmlformats.org/officeDocument/2006/relationships" id="261" r:id="R0a742dd669d643e4"/>
    <p:sldId xmlns:r="http://schemas.openxmlformats.org/officeDocument/2006/relationships" id="262" r:id="R13abeec422fa48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eceeeb39374a05" /><Relationship Type="http://schemas.openxmlformats.org/officeDocument/2006/relationships/slide" Target="/ppt/slides/slide1.xml" Id="Rce26a46578914987" /><Relationship Type="http://schemas.openxmlformats.org/officeDocument/2006/relationships/slide" Target="/ppt/slides/slide2.xml" Id="Rd9c4e7182a3b40bf" /><Relationship Type="http://schemas.openxmlformats.org/officeDocument/2006/relationships/slide" Target="/ppt/slides/slide3.xml" Id="R0ca08a5e84e14093" /><Relationship Type="http://schemas.openxmlformats.org/officeDocument/2006/relationships/slide" Target="/ppt/slides/slide4.xml" Id="R64f255d88bca4b72" /><Relationship Type="http://schemas.openxmlformats.org/officeDocument/2006/relationships/slide" Target="/ppt/slides/slide5.xml" Id="R83340aa40b484267" /><Relationship Type="http://schemas.openxmlformats.org/officeDocument/2006/relationships/slide" Target="/ppt/slides/slide6.xml" Id="R0a742dd669d643e4" /><Relationship Type="http://schemas.openxmlformats.org/officeDocument/2006/relationships/slide" Target="/ppt/slides/slide7.xml" Id="R13abeec422fa48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154d2b27df4e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829a9f2f34a29" /><Relationship Type="http://schemas.openxmlformats.org/officeDocument/2006/relationships/theme" Target="/ppt/slideMasters/theme/theme1.xml" Id="R3b859f88dccd4c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c829a9f2f34a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61fc02dba4e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7c50e84054b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811bd922446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c8d86dfe648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8b5f63ee540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61bd8d2f6144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5c318c03742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 J K INVEST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J K INVEST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 J K INVEST NORGE AS ble etablert [år] og holder til i Andenes.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J K INVEST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J K INVEST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J K INVEST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−93 175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5 678 998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6 078 998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J K INVEST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JOBSEN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JSJ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J K INVEST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Fridtjof Nansensgate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8480 Andenes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johnnyjobsen@gmail.com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963 185 049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J K INVEST NORGE AS</a:t>
            </a:r>
          </a:p>
        </p:txBody>
      </p:sp>
    </p:spTree>
  </p:cSld>
  <p:clrMapOvr>
    <a:masterClrMapping xmlns:a="http://schemas.openxmlformats.org/drawingml/2006/main"/>
  </p:clrMapOvr>
</p:sld>
</file>