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c9dafda53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6118019e3d4704"/>
  </p:sldMasterIdLst>
  <p:sldIdLst>
    <p:sldId xmlns:r="http://schemas.openxmlformats.org/officeDocument/2006/relationships" id="256" r:id="R32effa6fba3c4c09"/>
    <p:sldId xmlns:r="http://schemas.openxmlformats.org/officeDocument/2006/relationships" id="257" r:id="Rdcb3f55c14274636"/>
    <p:sldId xmlns:r="http://schemas.openxmlformats.org/officeDocument/2006/relationships" id="258" r:id="Rbaff257c183a47fa"/>
    <p:sldId xmlns:r="http://schemas.openxmlformats.org/officeDocument/2006/relationships" id="259" r:id="Rff9323fe96684ac7"/>
    <p:sldId xmlns:r="http://schemas.openxmlformats.org/officeDocument/2006/relationships" id="260" r:id="Rd23bd545567b42e5"/>
    <p:sldId xmlns:r="http://schemas.openxmlformats.org/officeDocument/2006/relationships" id="261" r:id="R4f4f306219a441f8"/>
    <p:sldId xmlns:r="http://schemas.openxmlformats.org/officeDocument/2006/relationships" id="262" r:id="Rbfbb3908184845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118019e3d4704" /><Relationship Type="http://schemas.openxmlformats.org/officeDocument/2006/relationships/slide" Target="/ppt/slides/slide1.xml" Id="R32effa6fba3c4c09" /><Relationship Type="http://schemas.openxmlformats.org/officeDocument/2006/relationships/slide" Target="/ppt/slides/slide2.xml" Id="Rdcb3f55c14274636" /><Relationship Type="http://schemas.openxmlformats.org/officeDocument/2006/relationships/slide" Target="/ppt/slides/slide3.xml" Id="Rbaff257c183a47fa" /><Relationship Type="http://schemas.openxmlformats.org/officeDocument/2006/relationships/slide" Target="/ppt/slides/slide4.xml" Id="Rff9323fe96684ac7" /><Relationship Type="http://schemas.openxmlformats.org/officeDocument/2006/relationships/slide" Target="/ppt/slides/slide5.xml" Id="Rd23bd545567b42e5" /><Relationship Type="http://schemas.openxmlformats.org/officeDocument/2006/relationships/slide" Target="/ppt/slides/slide6.xml" Id="R4f4f306219a441f8" /><Relationship Type="http://schemas.openxmlformats.org/officeDocument/2006/relationships/slide" Target="/ppt/slides/slide7.xml" Id="Rbfbb3908184845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47c53104a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f8dcb61e64d69" /><Relationship Type="http://schemas.openxmlformats.org/officeDocument/2006/relationships/theme" Target="/ppt/slideMasters/theme/theme1.xml" Id="Rff6f0fbe7d2a4b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f8dcb61e64d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5150c1cde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c76ba4d3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d844bb2840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fd92b6f69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12146c3ca4f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fe66f704740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226b117fd47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J K INVEST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J K INVEST NORGE AS ble etablert [år] og holder til i Andenes.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5 666 861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JSJ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Nansensgate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963 185 049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J K INVEST NORGE AS</a:t>
            </a:r>
          </a:p>
        </p:txBody>
      </p:sp>
    </p:spTree>
  </p:cSld>
  <p:clrMapOvr>
    <a:masterClrMapping xmlns:a="http://schemas.openxmlformats.org/drawingml/2006/main"/>
  </p:clrMapOvr>
</p:sld>
</file>