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8a85799730742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4ea48b45074899"/>
  </p:sldMasterIdLst>
  <p:sldIdLst>
    <p:sldId xmlns:r="http://schemas.openxmlformats.org/officeDocument/2006/relationships" id="256" r:id="R4335964073304808"/>
    <p:sldId xmlns:r="http://schemas.openxmlformats.org/officeDocument/2006/relationships" id="257" r:id="R4c1383f05f694e67"/>
    <p:sldId xmlns:r="http://schemas.openxmlformats.org/officeDocument/2006/relationships" id="258" r:id="R0e08ff9b5869487f"/>
    <p:sldId xmlns:r="http://schemas.openxmlformats.org/officeDocument/2006/relationships" id="259" r:id="R20b146ca14074ba6"/>
    <p:sldId xmlns:r="http://schemas.openxmlformats.org/officeDocument/2006/relationships" id="260" r:id="Rad8c7d1fb6ae49fc"/>
    <p:sldId xmlns:r="http://schemas.openxmlformats.org/officeDocument/2006/relationships" id="261" r:id="Rd83154b346e64226"/>
    <p:sldId xmlns:r="http://schemas.openxmlformats.org/officeDocument/2006/relationships" id="262" r:id="Re73e9ffea4f6446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4ea48b45074899" /><Relationship Type="http://schemas.openxmlformats.org/officeDocument/2006/relationships/slide" Target="/ppt/slides/slide1.xml" Id="R4335964073304808" /><Relationship Type="http://schemas.openxmlformats.org/officeDocument/2006/relationships/slide" Target="/ppt/slides/slide2.xml" Id="R4c1383f05f694e67" /><Relationship Type="http://schemas.openxmlformats.org/officeDocument/2006/relationships/slide" Target="/ppt/slides/slide3.xml" Id="R0e08ff9b5869487f" /><Relationship Type="http://schemas.openxmlformats.org/officeDocument/2006/relationships/slide" Target="/ppt/slides/slide4.xml" Id="R20b146ca14074ba6" /><Relationship Type="http://schemas.openxmlformats.org/officeDocument/2006/relationships/slide" Target="/ppt/slides/slide5.xml" Id="Rad8c7d1fb6ae49fc" /><Relationship Type="http://schemas.openxmlformats.org/officeDocument/2006/relationships/slide" Target="/ppt/slides/slide6.xml" Id="Rd83154b346e64226" /><Relationship Type="http://schemas.openxmlformats.org/officeDocument/2006/relationships/slide" Target="/ppt/slides/slide7.xml" Id="Re73e9ffea4f6446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026d7c18d04cc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f60930b82f4f2f" /><Relationship Type="http://schemas.openxmlformats.org/officeDocument/2006/relationships/theme" Target="/ppt/slideMasters/theme/theme1.xml" Id="R5031eb91c6a64b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f60930b82f4f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e0094d69b242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8dddc12040463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3d57885c946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a19edf832d42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0742a31744492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00f09599645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383dcd2e342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ROMSELAND &amp; CO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ROMSELAND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ROMSELAND &amp; CO AS ble etablert [år] og holder til i Hervik.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ROMSELAND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ROMSELAND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ROMSELAND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−203 761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408 285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2 727 083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ROMSELAND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ROMSELAND GEIR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ROMSELAND &amp; CO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Kaien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5566 Hervik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963 103 891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ROMSELAND &amp; CO AS</a:t>
            </a:r>
          </a:p>
        </p:txBody>
      </p:sp>
    </p:spTree>
  </p:cSld>
  <p:clrMapOvr>
    <a:masterClrMapping xmlns:a="http://schemas.openxmlformats.org/drawingml/2006/main"/>
  </p:clrMapOvr>
</p:sld>
</file>