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184709b4e0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3cbb9464704ee4"/>
  </p:sldMasterIdLst>
  <p:sldIdLst>
    <p:sldId xmlns:r="http://schemas.openxmlformats.org/officeDocument/2006/relationships" id="256" r:id="R7692ed62f269428c"/>
    <p:sldId xmlns:r="http://schemas.openxmlformats.org/officeDocument/2006/relationships" id="257" r:id="Ra256e83f431b40df"/>
    <p:sldId xmlns:r="http://schemas.openxmlformats.org/officeDocument/2006/relationships" id="258" r:id="R177afb8ca4064977"/>
    <p:sldId xmlns:r="http://schemas.openxmlformats.org/officeDocument/2006/relationships" id="259" r:id="Rdcb26339d3e24a4c"/>
    <p:sldId xmlns:r="http://schemas.openxmlformats.org/officeDocument/2006/relationships" id="260" r:id="Rd31150ace0574d55"/>
    <p:sldId xmlns:r="http://schemas.openxmlformats.org/officeDocument/2006/relationships" id="261" r:id="R4a36f4dab8714d88"/>
    <p:sldId xmlns:r="http://schemas.openxmlformats.org/officeDocument/2006/relationships" id="262" r:id="R33e8278b508145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cbb9464704ee4" /><Relationship Type="http://schemas.openxmlformats.org/officeDocument/2006/relationships/slide" Target="/ppt/slides/slide1.xml" Id="R7692ed62f269428c" /><Relationship Type="http://schemas.openxmlformats.org/officeDocument/2006/relationships/slide" Target="/ppt/slides/slide2.xml" Id="Ra256e83f431b40df" /><Relationship Type="http://schemas.openxmlformats.org/officeDocument/2006/relationships/slide" Target="/ppt/slides/slide3.xml" Id="R177afb8ca4064977" /><Relationship Type="http://schemas.openxmlformats.org/officeDocument/2006/relationships/slide" Target="/ppt/slides/slide4.xml" Id="Rdcb26339d3e24a4c" /><Relationship Type="http://schemas.openxmlformats.org/officeDocument/2006/relationships/slide" Target="/ppt/slides/slide5.xml" Id="Rd31150ace0574d55" /><Relationship Type="http://schemas.openxmlformats.org/officeDocument/2006/relationships/slide" Target="/ppt/slides/slide6.xml" Id="R4a36f4dab8714d88" /><Relationship Type="http://schemas.openxmlformats.org/officeDocument/2006/relationships/slide" Target="/ppt/slides/slide7.xml" Id="R33e8278b508145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871af4756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d9ab711b64ee2" /><Relationship Type="http://schemas.openxmlformats.org/officeDocument/2006/relationships/theme" Target="/ppt/slideMasters/theme/theme1.xml" Id="Rc7dad5ede2524d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9d9ab711b64e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f8fbad2f5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b7bae30e541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ce0f4eeb64d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cd948f12948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b323af1f841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6bed3ae6746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7fafabf3d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FOSSHEIM ENERGIVERK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ENERGIVERK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FOSSHEIM ENERGIVERK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ENERGIVERK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ENERGIVERK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ENERGIVERK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4 565 924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1 988 087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−196 639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35 202 213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37 486 750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ENERGIVERK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EVINY FORNYBAR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EVINY FORNYBAR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FIRDAKRAFT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FOSSHEIM GARD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JORUNN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ENERGIVERK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57871176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963 092 873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ENERGIVERK AS</a:t>
            </a:r>
          </a:p>
        </p:txBody>
      </p:sp>
    </p:spTree>
  </p:cSld>
  <p:clrMapOvr>
    <a:masterClrMapping xmlns:a="http://schemas.openxmlformats.org/drawingml/2006/main"/>
  </p:clrMapOvr>
</p:sld>
</file>