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29bb7121245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31df4bd4a541b0"/>
  </p:sldMasterIdLst>
  <p:sldIdLst>
    <p:sldId xmlns:r="http://schemas.openxmlformats.org/officeDocument/2006/relationships" id="256" r:id="R42ccbe2d905c403f"/>
    <p:sldId xmlns:r="http://schemas.openxmlformats.org/officeDocument/2006/relationships" id="257" r:id="R7d706ae35ec14464"/>
    <p:sldId xmlns:r="http://schemas.openxmlformats.org/officeDocument/2006/relationships" id="258" r:id="Rea755d837f364af4"/>
    <p:sldId xmlns:r="http://schemas.openxmlformats.org/officeDocument/2006/relationships" id="259" r:id="R1fb1699954fb484c"/>
    <p:sldId xmlns:r="http://schemas.openxmlformats.org/officeDocument/2006/relationships" id="260" r:id="R70aa13851ecb4d1d"/>
    <p:sldId xmlns:r="http://schemas.openxmlformats.org/officeDocument/2006/relationships" id="261" r:id="R449f94affabe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31df4bd4a541b0" /><Relationship Type="http://schemas.openxmlformats.org/officeDocument/2006/relationships/slide" Target="/ppt/slides/slide1.xml" Id="R42ccbe2d905c403f" /><Relationship Type="http://schemas.openxmlformats.org/officeDocument/2006/relationships/slide" Target="/ppt/slides/slide2.xml" Id="R7d706ae35ec14464" /><Relationship Type="http://schemas.openxmlformats.org/officeDocument/2006/relationships/slide" Target="/ppt/slides/slide3.xml" Id="Rea755d837f364af4" /><Relationship Type="http://schemas.openxmlformats.org/officeDocument/2006/relationships/slide" Target="/ppt/slides/slide4.xml" Id="R1fb1699954fb484c" /><Relationship Type="http://schemas.openxmlformats.org/officeDocument/2006/relationships/slide" Target="/ppt/slides/slide5.xml" Id="R70aa13851ecb4d1d" /><Relationship Type="http://schemas.openxmlformats.org/officeDocument/2006/relationships/slide" Target="/ppt/slides/slide6.xml" Id="R449f94affabe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8097e270943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be0bb09634ae8" /><Relationship Type="http://schemas.openxmlformats.org/officeDocument/2006/relationships/theme" Target="/ppt/slideMasters/theme/theme1.xml" Id="R7718513eba3a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be0bb09634a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0d2adabb848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db71bcf94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33731bbbb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4acef814e4b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26440f520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2e6c1903a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THOMASSEN ARKITEKTKONTOR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ARKITEKTKONTOR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AXEL MALTE THOMASSEN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MALTHE THOMASSEN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ARKITEKTKONTOR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963 092 229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THOMASSEN ARKITEKTKONTOR AS</a:t>
            </a:r>
          </a:p>
        </p:txBody>
      </p:sp>
    </p:spTree>
  </p:cSld>
  <p:clrMapOvr>
    <a:masterClrMapping xmlns:a="http://schemas.openxmlformats.org/drawingml/2006/main"/>
  </p:clrMapOvr>
</p:sld>
</file>