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8624ac00f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7f69b9a4f4bf6"/>
  </p:sldMasterIdLst>
  <p:sldIdLst>
    <p:sldId xmlns:r="http://schemas.openxmlformats.org/officeDocument/2006/relationships" id="256" r:id="Red69039afe2448f8"/>
    <p:sldId xmlns:r="http://schemas.openxmlformats.org/officeDocument/2006/relationships" id="257" r:id="R5a521962f22a4521"/>
    <p:sldId xmlns:r="http://schemas.openxmlformats.org/officeDocument/2006/relationships" id="258" r:id="R62633421f13742ff"/>
    <p:sldId xmlns:r="http://schemas.openxmlformats.org/officeDocument/2006/relationships" id="259" r:id="R989367a1948c48be"/>
    <p:sldId xmlns:r="http://schemas.openxmlformats.org/officeDocument/2006/relationships" id="260" r:id="R8e65b4f47d11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7f69b9a4f4bf6" /><Relationship Type="http://schemas.openxmlformats.org/officeDocument/2006/relationships/slide" Target="/ppt/slides/slide1.xml" Id="Red69039afe2448f8" /><Relationship Type="http://schemas.openxmlformats.org/officeDocument/2006/relationships/slide" Target="/ppt/slides/slide2.xml" Id="R5a521962f22a4521" /><Relationship Type="http://schemas.openxmlformats.org/officeDocument/2006/relationships/slide" Target="/ppt/slides/slide3.xml" Id="R62633421f13742ff" /><Relationship Type="http://schemas.openxmlformats.org/officeDocument/2006/relationships/slide" Target="/ppt/slides/slide4.xml" Id="R989367a1948c48be" /><Relationship Type="http://schemas.openxmlformats.org/officeDocument/2006/relationships/slide" Target="/ppt/slides/slide5.xml" Id="R8e65b4f47d11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dc38423933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b541d7a07405f" /><Relationship Type="http://schemas.openxmlformats.org/officeDocument/2006/relationships/theme" Target="/ppt/slideMasters/theme/theme1.xml" Id="Rd3ba434a24d6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b541d7a07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a67b09599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f21d09c2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0cdb2ab53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a0dd598a5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896ab3c86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LOPPA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LOPPA KOMMUNE ble etablert [år] og holder til i Øksfjord.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9550 Øksfjord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963 063 237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