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70312127c440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e1b541350e4aae"/>
  </p:sldMasterIdLst>
  <p:sldIdLst>
    <p:sldId xmlns:r="http://schemas.openxmlformats.org/officeDocument/2006/relationships" id="256" r:id="Rf3932f6de21240f7"/>
    <p:sldId xmlns:r="http://schemas.openxmlformats.org/officeDocument/2006/relationships" id="257" r:id="R54961cdbd4654852"/>
    <p:sldId xmlns:r="http://schemas.openxmlformats.org/officeDocument/2006/relationships" id="258" r:id="Rf79a1e6bb9f04895"/>
    <p:sldId xmlns:r="http://schemas.openxmlformats.org/officeDocument/2006/relationships" id="259" r:id="R5183a5289ce74f1e"/>
    <p:sldId xmlns:r="http://schemas.openxmlformats.org/officeDocument/2006/relationships" id="260" r:id="R61557de4cc3e4bcc"/>
    <p:sldId xmlns:r="http://schemas.openxmlformats.org/officeDocument/2006/relationships" id="261" r:id="R311d656b53004d66"/>
    <p:sldId xmlns:r="http://schemas.openxmlformats.org/officeDocument/2006/relationships" id="262" r:id="Re3eca64746584e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e1b541350e4aae" /><Relationship Type="http://schemas.openxmlformats.org/officeDocument/2006/relationships/slide" Target="/ppt/slides/slide1.xml" Id="Rf3932f6de21240f7" /><Relationship Type="http://schemas.openxmlformats.org/officeDocument/2006/relationships/slide" Target="/ppt/slides/slide2.xml" Id="R54961cdbd4654852" /><Relationship Type="http://schemas.openxmlformats.org/officeDocument/2006/relationships/slide" Target="/ppt/slides/slide3.xml" Id="Rf79a1e6bb9f04895" /><Relationship Type="http://schemas.openxmlformats.org/officeDocument/2006/relationships/slide" Target="/ppt/slides/slide4.xml" Id="R5183a5289ce74f1e" /><Relationship Type="http://schemas.openxmlformats.org/officeDocument/2006/relationships/slide" Target="/ppt/slides/slide5.xml" Id="R61557de4cc3e4bcc" /><Relationship Type="http://schemas.openxmlformats.org/officeDocument/2006/relationships/slide" Target="/ppt/slides/slide6.xml" Id="R311d656b53004d66" /><Relationship Type="http://schemas.openxmlformats.org/officeDocument/2006/relationships/slide" Target="/ppt/slides/slide7.xml" Id="Re3eca64746584e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f58c7d45ee469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e009fa7e9744f4" /><Relationship Type="http://schemas.openxmlformats.org/officeDocument/2006/relationships/theme" Target="/ppt/slideMasters/theme/theme1.xml" Id="R6e5724466b1641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e009fa7e9744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8a18e900ee4a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75506a77bd49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e91166d95c45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7aef3f068c4c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229863a45d43d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b6f7f2b43f4ff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6b204fbbf341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FOLLO PROSJEKT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FOLLO PROSJEKT AS ble etablert [år] og holder til i Drøbak.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1 404 114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2 707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26 717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414 527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696 363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HOLEN ARNE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WIGER GEIR HERMOD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Geir H. Wiger, Granheiveien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1447 Drøbak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64 90 55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963 058 063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PROSJEKT AS</a:t>
            </a:r>
          </a:p>
        </p:txBody>
      </p:sp>
    </p:spTree>
  </p:cSld>
  <p:clrMapOvr>
    <a:masterClrMapping xmlns:a="http://schemas.openxmlformats.org/drawingml/2006/main"/>
  </p:clrMapOvr>
</p:sld>
</file>