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2e964ec5aa43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a05c7fa1ab4a91"/>
  </p:sldMasterIdLst>
  <p:sldIdLst>
    <p:sldId xmlns:r="http://schemas.openxmlformats.org/officeDocument/2006/relationships" id="256" r:id="R406496eb86bf407f"/>
    <p:sldId xmlns:r="http://schemas.openxmlformats.org/officeDocument/2006/relationships" id="257" r:id="Rf8f6b4fb77bc4fbe"/>
    <p:sldId xmlns:r="http://schemas.openxmlformats.org/officeDocument/2006/relationships" id="258" r:id="Re3638bd1d323447e"/>
    <p:sldId xmlns:r="http://schemas.openxmlformats.org/officeDocument/2006/relationships" id="259" r:id="R9dbb4bb6074c4d3d"/>
    <p:sldId xmlns:r="http://schemas.openxmlformats.org/officeDocument/2006/relationships" id="260" r:id="R51f13c1abab64851"/>
    <p:sldId xmlns:r="http://schemas.openxmlformats.org/officeDocument/2006/relationships" id="261" r:id="R3e906fd9c8024dd0"/>
    <p:sldId xmlns:r="http://schemas.openxmlformats.org/officeDocument/2006/relationships" id="262" r:id="R29ece6b36bd94c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05c7fa1ab4a91" /><Relationship Type="http://schemas.openxmlformats.org/officeDocument/2006/relationships/slide" Target="/ppt/slides/slide1.xml" Id="R406496eb86bf407f" /><Relationship Type="http://schemas.openxmlformats.org/officeDocument/2006/relationships/slide" Target="/ppt/slides/slide2.xml" Id="Rf8f6b4fb77bc4fbe" /><Relationship Type="http://schemas.openxmlformats.org/officeDocument/2006/relationships/slide" Target="/ppt/slides/slide3.xml" Id="Re3638bd1d323447e" /><Relationship Type="http://schemas.openxmlformats.org/officeDocument/2006/relationships/slide" Target="/ppt/slides/slide4.xml" Id="R9dbb4bb6074c4d3d" /><Relationship Type="http://schemas.openxmlformats.org/officeDocument/2006/relationships/slide" Target="/ppt/slides/slide5.xml" Id="R51f13c1abab64851" /><Relationship Type="http://schemas.openxmlformats.org/officeDocument/2006/relationships/slide" Target="/ppt/slides/slide6.xml" Id="R3e906fd9c8024dd0" /><Relationship Type="http://schemas.openxmlformats.org/officeDocument/2006/relationships/slide" Target="/ppt/slides/slide7.xml" Id="R29ece6b36bd94c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8b49e3c1f4b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d6ae6cad2481b" /><Relationship Type="http://schemas.openxmlformats.org/officeDocument/2006/relationships/theme" Target="/ppt/slideMasters/theme/theme1.xml" Id="R77518a5e4f3b4f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bd6ae6cad248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6575c011245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bfc2df61841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02967c41e4e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29a06f9be45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fd264c6b742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395fc7e264a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ab52d87ee4a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SCANDINAVIAN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SCANDINAVIAN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SCANDINAVIAN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SCANDINAVIAN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SCANDINAVIAN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SCANDINAVIAN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42 172 667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2 263 373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2 131 500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39 622 897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50 440 361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SCANDINAVIAN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 INVICTUS GROUP S.À R.L.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SCANDINAVIAN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Hagellia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info.emea@solbergfoam.com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www.solbergfoam.com/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963 055 692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SCANDINAVIAN AS</a:t>
            </a:r>
          </a:p>
        </p:txBody>
      </p:sp>
    </p:spTree>
  </p:cSld>
  <p:clrMapOvr>
    <a:masterClrMapping xmlns:a="http://schemas.openxmlformats.org/drawingml/2006/main"/>
  </p:clrMapOvr>
</p:sld>
</file>