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8d9a5cdcd343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afa06df22045ec"/>
  </p:sldMasterIdLst>
  <p:sldIdLst>
    <p:sldId xmlns:r="http://schemas.openxmlformats.org/officeDocument/2006/relationships" id="256" r:id="Rf47de289c94f45d9"/>
    <p:sldId xmlns:r="http://schemas.openxmlformats.org/officeDocument/2006/relationships" id="257" r:id="Refa523c236bf40e1"/>
    <p:sldId xmlns:r="http://schemas.openxmlformats.org/officeDocument/2006/relationships" id="258" r:id="R996589d24d3b4511"/>
    <p:sldId xmlns:r="http://schemas.openxmlformats.org/officeDocument/2006/relationships" id="259" r:id="R3f40bdfb6cc74661"/>
    <p:sldId xmlns:r="http://schemas.openxmlformats.org/officeDocument/2006/relationships" id="260" r:id="R14059056f06f4e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afa06df22045ec" /><Relationship Type="http://schemas.openxmlformats.org/officeDocument/2006/relationships/slide" Target="/ppt/slides/slide1.xml" Id="Rf47de289c94f45d9" /><Relationship Type="http://schemas.openxmlformats.org/officeDocument/2006/relationships/slide" Target="/ppt/slides/slide2.xml" Id="Refa523c236bf40e1" /><Relationship Type="http://schemas.openxmlformats.org/officeDocument/2006/relationships/slide" Target="/ppt/slides/slide3.xml" Id="R996589d24d3b4511" /><Relationship Type="http://schemas.openxmlformats.org/officeDocument/2006/relationships/slide" Target="/ppt/slides/slide4.xml" Id="R3f40bdfb6cc74661" /><Relationship Type="http://schemas.openxmlformats.org/officeDocument/2006/relationships/slide" Target="/ppt/slides/slide5.xml" Id="R14059056f06f4e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832ae62e604f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c27e0b75541f1" /><Relationship Type="http://schemas.openxmlformats.org/officeDocument/2006/relationships/theme" Target="/ppt/slideMasters/theme/theme1.xml" Id="Rf561b073371745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8c27e0b75541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0d7e6937446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a7748f2e94c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6527c88a34c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5fb4f046c42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5e501aa544a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DREVIKA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DREVIKA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963 030 347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DREVIKA AS</a:t>
            </a:r>
          </a:p>
        </p:txBody>
      </p:sp>
    </p:spTree>
  </p:cSld>
  <p:clrMapOvr>
    <a:masterClrMapping xmlns:a="http://schemas.openxmlformats.org/drawingml/2006/main"/>
  </p:clrMapOvr>
</p:sld>
</file>