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346bd8cdf34d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e324d96e6d4011"/>
  </p:sldMasterIdLst>
  <p:sldIdLst>
    <p:sldId xmlns:r="http://schemas.openxmlformats.org/officeDocument/2006/relationships" id="256" r:id="Ra78941549f364fa7"/>
    <p:sldId xmlns:r="http://schemas.openxmlformats.org/officeDocument/2006/relationships" id="257" r:id="Rebda40cbc79f4cb4"/>
    <p:sldId xmlns:r="http://schemas.openxmlformats.org/officeDocument/2006/relationships" id="258" r:id="Rea53422d7ea1472a"/>
    <p:sldId xmlns:r="http://schemas.openxmlformats.org/officeDocument/2006/relationships" id="259" r:id="R93ef200d25f54dff"/>
    <p:sldId xmlns:r="http://schemas.openxmlformats.org/officeDocument/2006/relationships" id="260" r:id="Rcaee983a878a49ba"/>
    <p:sldId xmlns:r="http://schemas.openxmlformats.org/officeDocument/2006/relationships" id="261" r:id="Rbd90323763cb4b69"/>
    <p:sldId xmlns:r="http://schemas.openxmlformats.org/officeDocument/2006/relationships" id="262" r:id="Rb894a8346f184d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e324d96e6d4011" /><Relationship Type="http://schemas.openxmlformats.org/officeDocument/2006/relationships/slide" Target="/ppt/slides/slide1.xml" Id="Ra78941549f364fa7" /><Relationship Type="http://schemas.openxmlformats.org/officeDocument/2006/relationships/slide" Target="/ppt/slides/slide2.xml" Id="Rebda40cbc79f4cb4" /><Relationship Type="http://schemas.openxmlformats.org/officeDocument/2006/relationships/slide" Target="/ppt/slides/slide3.xml" Id="Rea53422d7ea1472a" /><Relationship Type="http://schemas.openxmlformats.org/officeDocument/2006/relationships/slide" Target="/ppt/slides/slide4.xml" Id="R93ef200d25f54dff" /><Relationship Type="http://schemas.openxmlformats.org/officeDocument/2006/relationships/slide" Target="/ppt/slides/slide5.xml" Id="Rcaee983a878a49ba" /><Relationship Type="http://schemas.openxmlformats.org/officeDocument/2006/relationships/slide" Target="/ppt/slides/slide6.xml" Id="Rbd90323763cb4b69" /><Relationship Type="http://schemas.openxmlformats.org/officeDocument/2006/relationships/slide" Target="/ppt/slides/slide7.xml" Id="Rb894a8346f184d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2494c6f58446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1cd85c31d34e60" /><Relationship Type="http://schemas.openxmlformats.org/officeDocument/2006/relationships/theme" Target="/ppt/slideMasters/theme/theme1.xml" Id="R5cd496ad9bd444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1cd85c31d34e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00f3d6d15e4d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ee6d0feed94c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721e765bfe49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f418e43b8d4f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0b2c745cb040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d6db9c696347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1dac32fe8245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ARCON PROSJEKT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ARCON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ARCON PROSJEKT AS ble etablert [år] og holder til i Namsos.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ARCON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ARCON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ARCON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28 573 538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−667 879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−308 146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10 111 295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15 065 057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ARCON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NYARC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ARCON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Verftsgata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7800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21 65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arcon@arcon.no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963 028 644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ARCON PROSJEKT AS</a:t>
            </a:r>
          </a:p>
        </p:txBody>
      </p:sp>
    </p:spTree>
  </p:cSld>
  <p:clrMapOvr>
    <a:masterClrMapping xmlns:a="http://schemas.openxmlformats.org/drawingml/2006/main"/>
  </p:clrMapOvr>
</p:sld>
</file>