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4873fa62e64c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c1f514a42d46ab"/>
  </p:sldMasterIdLst>
  <p:sldIdLst>
    <p:sldId xmlns:r="http://schemas.openxmlformats.org/officeDocument/2006/relationships" id="256" r:id="R4dbc5e973d1c4655"/>
    <p:sldId xmlns:r="http://schemas.openxmlformats.org/officeDocument/2006/relationships" id="257" r:id="R68217848611343dd"/>
    <p:sldId xmlns:r="http://schemas.openxmlformats.org/officeDocument/2006/relationships" id="258" r:id="Re96e920df7244c03"/>
    <p:sldId xmlns:r="http://schemas.openxmlformats.org/officeDocument/2006/relationships" id="259" r:id="R0b808de0ad1245b6"/>
    <p:sldId xmlns:r="http://schemas.openxmlformats.org/officeDocument/2006/relationships" id="260" r:id="R53bda92c603341ad"/>
    <p:sldId xmlns:r="http://schemas.openxmlformats.org/officeDocument/2006/relationships" id="261" r:id="R08ac8608444b4ed1"/>
    <p:sldId xmlns:r="http://schemas.openxmlformats.org/officeDocument/2006/relationships" id="262" r:id="Rae8022bc844343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c1f514a42d46ab" /><Relationship Type="http://schemas.openxmlformats.org/officeDocument/2006/relationships/slide" Target="/ppt/slides/slide1.xml" Id="R4dbc5e973d1c4655" /><Relationship Type="http://schemas.openxmlformats.org/officeDocument/2006/relationships/slide" Target="/ppt/slides/slide2.xml" Id="R68217848611343dd" /><Relationship Type="http://schemas.openxmlformats.org/officeDocument/2006/relationships/slide" Target="/ppt/slides/slide3.xml" Id="Re96e920df7244c03" /><Relationship Type="http://schemas.openxmlformats.org/officeDocument/2006/relationships/slide" Target="/ppt/slides/slide4.xml" Id="R0b808de0ad1245b6" /><Relationship Type="http://schemas.openxmlformats.org/officeDocument/2006/relationships/slide" Target="/ppt/slides/slide5.xml" Id="R53bda92c603341ad" /><Relationship Type="http://schemas.openxmlformats.org/officeDocument/2006/relationships/slide" Target="/ppt/slides/slide6.xml" Id="R08ac8608444b4ed1" /><Relationship Type="http://schemas.openxmlformats.org/officeDocument/2006/relationships/slide" Target="/ppt/slides/slide7.xml" Id="Rae8022bc844343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99275b3494b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607c9c5774528" /><Relationship Type="http://schemas.openxmlformats.org/officeDocument/2006/relationships/theme" Target="/ppt/slideMasters/theme/theme1.xml" Id="R40d70a03546641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d607c9c57745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cef48983241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a156463d245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a873517a249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9c1feb5844d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98e6247dd43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cb49b230544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c4808baa14a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TETO INVEST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TETO INVEST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TETO INVEST IV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TETO INVEST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TETO INVEST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TETO INVEST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6 826 511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7 627 692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TETO INVEST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MIKALSEN KAREN SIBYLLA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TETO INVEST 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963 000 650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TETO INVEST IV AS</a:t>
            </a:r>
          </a:p>
        </p:txBody>
      </p:sp>
    </p:spTree>
  </p:cSld>
  <p:clrMapOvr>
    <a:masterClrMapping xmlns:a="http://schemas.openxmlformats.org/drawingml/2006/main"/>
  </p:clrMapOvr>
</p:sld>
</file>