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b99a5d16f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415715d8f497c"/>
  </p:sldMasterIdLst>
  <p:sldIdLst>
    <p:sldId xmlns:r="http://schemas.openxmlformats.org/officeDocument/2006/relationships" id="256" r:id="R84c1e5d2aa29456d"/>
    <p:sldId xmlns:r="http://schemas.openxmlformats.org/officeDocument/2006/relationships" id="257" r:id="R563ef0d88f564fa0"/>
    <p:sldId xmlns:r="http://schemas.openxmlformats.org/officeDocument/2006/relationships" id="258" r:id="R69fb4c76c0e14977"/>
    <p:sldId xmlns:r="http://schemas.openxmlformats.org/officeDocument/2006/relationships" id="259" r:id="Rbeb41b9e10644eb4"/>
    <p:sldId xmlns:r="http://schemas.openxmlformats.org/officeDocument/2006/relationships" id="260" r:id="R065bce668b1a41d2"/>
    <p:sldId xmlns:r="http://schemas.openxmlformats.org/officeDocument/2006/relationships" id="261" r:id="Rd98940aeceff4a52"/>
    <p:sldId xmlns:r="http://schemas.openxmlformats.org/officeDocument/2006/relationships" id="262" r:id="Ra1ed12010400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415715d8f497c" /><Relationship Type="http://schemas.openxmlformats.org/officeDocument/2006/relationships/slide" Target="/ppt/slides/slide1.xml" Id="R84c1e5d2aa29456d" /><Relationship Type="http://schemas.openxmlformats.org/officeDocument/2006/relationships/slide" Target="/ppt/slides/slide2.xml" Id="R563ef0d88f564fa0" /><Relationship Type="http://schemas.openxmlformats.org/officeDocument/2006/relationships/slide" Target="/ppt/slides/slide3.xml" Id="R69fb4c76c0e14977" /><Relationship Type="http://schemas.openxmlformats.org/officeDocument/2006/relationships/slide" Target="/ppt/slides/slide4.xml" Id="Rbeb41b9e10644eb4" /><Relationship Type="http://schemas.openxmlformats.org/officeDocument/2006/relationships/slide" Target="/ppt/slides/slide5.xml" Id="R065bce668b1a41d2" /><Relationship Type="http://schemas.openxmlformats.org/officeDocument/2006/relationships/slide" Target="/ppt/slides/slide6.xml" Id="Rd98940aeceff4a52" /><Relationship Type="http://schemas.openxmlformats.org/officeDocument/2006/relationships/slide" Target="/ppt/slides/slide7.xml" Id="Ra1ed12010400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507c2ed05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03956c504bd3" /><Relationship Type="http://schemas.openxmlformats.org/officeDocument/2006/relationships/theme" Target="/ppt/slideMasters/theme/theme1.xml" Id="R5cf2806d5833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f03956c50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9d7ec3df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c1da072c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1c9132d6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28399ff5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9347246d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40c1d2136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0e1c6013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TETO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TETO INVEST II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30 659 167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31 707 005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LENE CHRISTINE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963 000 294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TETO INVEST II AS</a:t>
            </a:r>
          </a:p>
        </p:txBody>
      </p:sp>
    </p:spTree>
  </p:cSld>
  <p:clrMapOvr>
    <a:masterClrMapping xmlns:a="http://schemas.openxmlformats.org/drawingml/2006/main"/>
  </p:clrMapOvr>
</p:sld>
</file>