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024ec0787143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a12b0610e64480"/>
  </p:sldMasterIdLst>
  <p:sldIdLst>
    <p:sldId xmlns:r="http://schemas.openxmlformats.org/officeDocument/2006/relationships" id="256" r:id="R5dd84c74ea5440e9"/>
    <p:sldId xmlns:r="http://schemas.openxmlformats.org/officeDocument/2006/relationships" id="257" r:id="Rab1025de555c411c"/>
    <p:sldId xmlns:r="http://schemas.openxmlformats.org/officeDocument/2006/relationships" id="258" r:id="R8a2e8c17a91a41a0"/>
    <p:sldId xmlns:r="http://schemas.openxmlformats.org/officeDocument/2006/relationships" id="259" r:id="R9f476b07ad9b4dfc"/>
    <p:sldId xmlns:r="http://schemas.openxmlformats.org/officeDocument/2006/relationships" id="260" r:id="R6696b29b62c44511"/>
    <p:sldId xmlns:r="http://schemas.openxmlformats.org/officeDocument/2006/relationships" id="261" r:id="Rad8fd282579746b6"/>
    <p:sldId xmlns:r="http://schemas.openxmlformats.org/officeDocument/2006/relationships" id="262" r:id="Rc2883626f56c47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12b0610e64480" /><Relationship Type="http://schemas.openxmlformats.org/officeDocument/2006/relationships/slide" Target="/ppt/slides/slide1.xml" Id="R5dd84c74ea5440e9" /><Relationship Type="http://schemas.openxmlformats.org/officeDocument/2006/relationships/slide" Target="/ppt/slides/slide2.xml" Id="Rab1025de555c411c" /><Relationship Type="http://schemas.openxmlformats.org/officeDocument/2006/relationships/slide" Target="/ppt/slides/slide3.xml" Id="R8a2e8c17a91a41a0" /><Relationship Type="http://schemas.openxmlformats.org/officeDocument/2006/relationships/slide" Target="/ppt/slides/slide4.xml" Id="R9f476b07ad9b4dfc" /><Relationship Type="http://schemas.openxmlformats.org/officeDocument/2006/relationships/slide" Target="/ppt/slides/slide5.xml" Id="R6696b29b62c44511" /><Relationship Type="http://schemas.openxmlformats.org/officeDocument/2006/relationships/slide" Target="/ppt/slides/slide6.xml" Id="Rad8fd282579746b6" /><Relationship Type="http://schemas.openxmlformats.org/officeDocument/2006/relationships/slide" Target="/ppt/slides/slide7.xml" Id="Rc2883626f56c47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3d06936bc43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573c80f8144ff" /><Relationship Type="http://schemas.openxmlformats.org/officeDocument/2006/relationships/theme" Target="/ppt/slideMasters/theme/theme1.xml" Id="R80d50f8a927549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d573c80f8144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5d1ffaccd41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54cb8d0ae43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31c326c9b46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d3a4af9a043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22bb9abfa43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fbf5ea7e54f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7f001eb9e48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TETO INVEST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TETO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TETO INVEST I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TETO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TETO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TETO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3 075 936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2 866 916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5 476 110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75 038 721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75 079 658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TETO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DANIEL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ERIK THEODOR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ANETTE  –  14,4 %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ERLING THEODOR  –  14,4 %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ANETTE  –  4,6 %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TETO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962 999 247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TETO INVEST I AS</a:t>
            </a:r>
          </a:p>
        </p:txBody>
      </p:sp>
    </p:spTree>
  </p:cSld>
  <p:clrMapOvr>
    <a:masterClrMapping xmlns:a="http://schemas.openxmlformats.org/drawingml/2006/main"/>
  </p:clrMapOvr>
</p:sld>
</file>