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1e9226a14a4f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b06c8273894793"/>
  </p:sldMasterIdLst>
  <p:sldIdLst>
    <p:sldId xmlns:r="http://schemas.openxmlformats.org/officeDocument/2006/relationships" id="256" r:id="Rcc29475b0db44d8e"/>
    <p:sldId xmlns:r="http://schemas.openxmlformats.org/officeDocument/2006/relationships" id="257" r:id="Rfb4c76720f8c4601"/>
    <p:sldId xmlns:r="http://schemas.openxmlformats.org/officeDocument/2006/relationships" id="258" r:id="Rbc39b871ded3475a"/>
    <p:sldId xmlns:r="http://schemas.openxmlformats.org/officeDocument/2006/relationships" id="259" r:id="Rbf3ba2173edc4088"/>
    <p:sldId xmlns:r="http://schemas.openxmlformats.org/officeDocument/2006/relationships" id="260" r:id="Rc73c83836a454550"/>
    <p:sldId xmlns:r="http://schemas.openxmlformats.org/officeDocument/2006/relationships" id="261" r:id="Rae28134e0a2c4bb8"/>
    <p:sldId xmlns:r="http://schemas.openxmlformats.org/officeDocument/2006/relationships" id="262" r:id="Rf944323df9ec49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06c8273894793" /><Relationship Type="http://schemas.openxmlformats.org/officeDocument/2006/relationships/slide" Target="/ppt/slides/slide1.xml" Id="Rcc29475b0db44d8e" /><Relationship Type="http://schemas.openxmlformats.org/officeDocument/2006/relationships/slide" Target="/ppt/slides/slide2.xml" Id="Rfb4c76720f8c4601" /><Relationship Type="http://schemas.openxmlformats.org/officeDocument/2006/relationships/slide" Target="/ppt/slides/slide3.xml" Id="Rbc39b871ded3475a" /><Relationship Type="http://schemas.openxmlformats.org/officeDocument/2006/relationships/slide" Target="/ppt/slides/slide4.xml" Id="Rbf3ba2173edc4088" /><Relationship Type="http://schemas.openxmlformats.org/officeDocument/2006/relationships/slide" Target="/ppt/slides/slide5.xml" Id="Rc73c83836a454550" /><Relationship Type="http://schemas.openxmlformats.org/officeDocument/2006/relationships/slide" Target="/ppt/slides/slide6.xml" Id="Rae28134e0a2c4bb8" /><Relationship Type="http://schemas.openxmlformats.org/officeDocument/2006/relationships/slide" Target="/ppt/slides/slide7.xml" Id="Rf944323df9ec49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ff2db4c8d42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5143f7c884774" /><Relationship Type="http://schemas.openxmlformats.org/officeDocument/2006/relationships/theme" Target="/ppt/slideMasters/theme/theme1.xml" Id="R4a83e8ddd30c4a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c5143f7c8847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0d87287b144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b346bd8f848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aeff9afe74c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481a1bfd845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176db017c4d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0d08d2cca45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b83b340e24b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BELLTECH COMPUTER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BELLTECH COMPUTER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23 543 602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5 817 825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4 525 190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4 868 161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7 654 187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ITEAM 2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962 983 707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