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c3f307f6a845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39cbb351e54ddd"/>
  </p:sldMasterIdLst>
  <p:sldIdLst>
    <p:sldId xmlns:r="http://schemas.openxmlformats.org/officeDocument/2006/relationships" id="256" r:id="R4e80f60f4dfb4237"/>
    <p:sldId xmlns:r="http://schemas.openxmlformats.org/officeDocument/2006/relationships" id="257" r:id="Rf8ff724135ce4429"/>
    <p:sldId xmlns:r="http://schemas.openxmlformats.org/officeDocument/2006/relationships" id="258" r:id="Refd221c63be14ee7"/>
    <p:sldId xmlns:r="http://schemas.openxmlformats.org/officeDocument/2006/relationships" id="259" r:id="R9a84b94b13e04e92"/>
    <p:sldId xmlns:r="http://schemas.openxmlformats.org/officeDocument/2006/relationships" id="260" r:id="Ref9c0fa41e234d8b"/>
    <p:sldId xmlns:r="http://schemas.openxmlformats.org/officeDocument/2006/relationships" id="261" r:id="Rd89b59eeb65749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39cbb351e54ddd" /><Relationship Type="http://schemas.openxmlformats.org/officeDocument/2006/relationships/slide" Target="/ppt/slides/slide1.xml" Id="R4e80f60f4dfb4237" /><Relationship Type="http://schemas.openxmlformats.org/officeDocument/2006/relationships/slide" Target="/ppt/slides/slide2.xml" Id="Rf8ff724135ce4429" /><Relationship Type="http://schemas.openxmlformats.org/officeDocument/2006/relationships/slide" Target="/ppt/slides/slide3.xml" Id="Refd221c63be14ee7" /><Relationship Type="http://schemas.openxmlformats.org/officeDocument/2006/relationships/slide" Target="/ppt/slides/slide4.xml" Id="R9a84b94b13e04e92" /><Relationship Type="http://schemas.openxmlformats.org/officeDocument/2006/relationships/slide" Target="/ppt/slides/slide5.xml" Id="Ref9c0fa41e234d8b" /><Relationship Type="http://schemas.openxmlformats.org/officeDocument/2006/relationships/slide" Target="/ppt/slides/slide6.xml" Id="Rd89b59eeb65749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89507a625a47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c29361d664bb2" /><Relationship Type="http://schemas.openxmlformats.org/officeDocument/2006/relationships/theme" Target="/ppt/slideMasters/theme/theme1.xml" Id="R97443dc82bce40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3c29361d664b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d277761cc4b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4ffa3718d44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031c9652240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5c284f22eb43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76a88b89b4f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0fc46da934e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BELLTECH COMPUTER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BELLTECH COMPUTER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BELLTECH COMPUTER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BELLTECH COMPUTER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BELLTECH COMPUTER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BELLTECH COMPUTER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ITEAM 2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BELLTECH COMPUTER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962 983 707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BELLTECH COMPUTER AS</a:t>
            </a:r>
          </a:p>
        </p:txBody>
      </p:sp>
    </p:spTree>
  </p:cSld>
  <p:clrMapOvr>
    <a:masterClrMapping xmlns:a="http://schemas.openxmlformats.org/drawingml/2006/main"/>
  </p:clrMapOvr>
</p:sld>
</file>