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1e44a333f7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a82ffdae8244ce"/>
  </p:sldMasterIdLst>
  <p:sldIdLst>
    <p:sldId xmlns:r="http://schemas.openxmlformats.org/officeDocument/2006/relationships" id="256" r:id="Rc7722b54f218422d"/>
    <p:sldId xmlns:r="http://schemas.openxmlformats.org/officeDocument/2006/relationships" id="257" r:id="R16332f18a9bd497c"/>
    <p:sldId xmlns:r="http://schemas.openxmlformats.org/officeDocument/2006/relationships" id="258" r:id="R93b836a5faee4126"/>
    <p:sldId xmlns:r="http://schemas.openxmlformats.org/officeDocument/2006/relationships" id="259" r:id="R4f4e200b1cd448e3"/>
    <p:sldId xmlns:r="http://schemas.openxmlformats.org/officeDocument/2006/relationships" id="260" r:id="R2b781e9f67c446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82ffdae8244ce" /><Relationship Type="http://schemas.openxmlformats.org/officeDocument/2006/relationships/slide" Target="/ppt/slides/slide1.xml" Id="Rc7722b54f218422d" /><Relationship Type="http://schemas.openxmlformats.org/officeDocument/2006/relationships/slide" Target="/ppt/slides/slide2.xml" Id="R16332f18a9bd497c" /><Relationship Type="http://schemas.openxmlformats.org/officeDocument/2006/relationships/slide" Target="/ppt/slides/slide3.xml" Id="R93b836a5faee4126" /><Relationship Type="http://schemas.openxmlformats.org/officeDocument/2006/relationships/slide" Target="/ppt/slides/slide4.xml" Id="R4f4e200b1cd448e3" /><Relationship Type="http://schemas.openxmlformats.org/officeDocument/2006/relationships/slide" Target="/ppt/slides/slide5.xml" Id="R2b781e9f67c446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02620e4764e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7a5ac74454567" /><Relationship Type="http://schemas.openxmlformats.org/officeDocument/2006/relationships/theme" Target="/ppt/slideMasters/theme/theme1.xml" Id="R4bcb785d728f4a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57a5ac744545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1f39c077f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d427b1f8743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63ff47ac6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0cf968dd74c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a2dfd138047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KNØTTENE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KNØTTENE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KNØTTENE 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KNØTTENE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KNØTTENE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KNØTTENE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962 980 147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KNØTTENE BARNEHAGE AS</a:t>
            </a:r>
          </a:p>
        </p:txBody>
      </p:sp>
    </p:spTree>
  </p:cSld>
  <p:clrMapOvr>
    <a:masterClrMapping xmlns:a="http://schemas.openxmlformats.org/drawingml/2006/main"/>
  </p:clrMapOvr>
</p:sld>
</file>