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c693d9491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1e7860af4404e"/>
  </p:sldMasterIdLst>
  <p:sldIdLst>
    <p:sldId xmlns:r="http://schemas.openxmlformats.org/officeDocument/2006/relationships" id="256" r:id="Rb86846eb31684ae0"/>
    <p:sldId xmlns:r="http://schemas.openxmlformats.org/officeDocument/2006/relationships" id="257" r:id="R03604fffdefc46da"/>
    <p:sldId xmlns:r="http://schemas.openxmlformats.org/officeDocument/2006/relationships" id="258" r:id="R2b89c4e5d4cc4ae9"/>
    <p:sldId xmlns:r="http://schemas.openxmlformats.org/officeDocument/2006/relationships" id="259" r:id="Rf429ed64464e4565"/>
    <p:sldId xmlns:r="http://schemas.openxmlformats.org/officeDocument/2006/relationships" id="260" r:id="R5d8eb09927c14607"/>
    <p:sldId xmlns:r="http://schemas.openxmlformats.org/officeDocument/2006/relationships" id="261" r:id="R25398db51dea42e3"/>
    <p:sldId xmlns:r="http://schemas.openxmlformats.org/officeDocument/2006/relationships" id="262" r:id="R0c663ec1b4b547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1e7860af4404e" /><Relationship Type="http://schemas.openxmlformats.org/officeDocument/2006/relationships/slide" Target="/ppt/slides/slide1.xml" Id="Rb86846eb31684ae0" /><Relationship Type="http://schemas.openxmlformats.org/officeDocument/2006/relationships/slide" Target="/ppt/slides/slide2.xml" Id="R03604fffdefc46da" /><Relationship Type="http://schemas.openxmlformats.org/officeDocument/2006/relationships/slide" Target="/ppt/slides/slide3.xml" Id="R2b89c4e5d4cc4ae9" /><Relationship Type="http://schemas.openxmlformats.org/officeDocument/2006/relationships/slide" Target="/ppt/slides/slide4.xml" Id="Rf429ed64464e4565" /><Relationship Type="http://schemas.openxmlformats.org/officeDocument/2006/relationships/slide" Target="/ppt/slides/slide5.xml" Id="R5d8eb09927c14607" /><Relationship Type="http://schemas.openxmlformats.org/officeDocument/2006/relationships/slide" Target="/ppt/slides/slide6.xml" Id="R25398db51dea42e3" /><Relationship Type="http://schemas.openxmlformats.org/officeDocument/2006/relationships/slide" Target="/ppt/slides/slide7.xml" Id="R0c663ec1b4b547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94780fa0040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53192b1b249b2" /><Relationship Type="http://schemas.openxmlformats.org/officeDocument/2006/relationships/theme" Target="/ppt/slideMasters/theme/theme1.xml" Id="Re892fbaf76b140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853192b1b249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8f3a3501342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7f81cbb71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68f082c1d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2bf608cce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36e8d4fb8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baadd701043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dd583fd43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