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c2346c769b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316f1562f43df"/>
  </p:sldMasterIdLst>
  <p:sldIdLst>
    <p:sldId xmlns:r="http://schemas.openxmlformats.org/officeDocument/2006/relationships" id="256" r:id="R7e106d87c2064a93"/>
    <p:sldId xmlns:r="http://schemas.openxmlformats.org/officeDocument/2006/relationships" id="257" r:id="R294e0a18fa1b4ebf"/>
    <p:sldId xmlns:r="http://schemas.openxmlformats.org/officeDocument/2006/relationships" id="258" r:id="Rf3abeaba2cf246a3"/>
    <p:sldId xmlns:r="http://schemas.openxmlformats.org/officeDocument/2006/relationships" id="259" r:id="Rb6ca6553f51045f4"/>
    <p:sldId xmlns:r="http://schemas.openxmlformats.org/officeDocument/2006/relationships" id="260" r:id="R27638cc30533472e"/>
    <p:sldId xmlns:r="http://schemas.openxmlformats.org/officeDocument/2006/relationships" id="261" r:id="Ra4cf5bfe08c04aec"/>
    <p:sldId xmlns:r="http://schemas.openxmlformats.org/officeDocument/2006/relationships" id="262" r:id="R3ec3a80662a6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316f1562f43df" /><Relationship Type="http://schemas.openxmlformats.org/officeDocument/2006/relationships/slide" Target="/ppt/slides/slide1.xml" Id="R7e106d87c2064a93" /><Relationship Type="http://schemas.openxmlformats.org/officeDocument/2006/relationships/slide" Target="/ppt/slides/slide2.xml" Id="R294e0a18fa1b4ebf" /><Relationship Type="http://schemas.openxmlformats.org/officeDocument/2006/relationships/slide" Target="/ppt/slides/slide3.xml" Id="Rf3abeaba2cf246a3" /><Relationship Type="http://schemas.openxmlformats.org/officeDocument/2006/relationships/slide" Target="/ppt/slides/slide4.xml" Id="Rb6ca6553f51045f4" /><Relationship Type="http://schemas.openxmlformats.org/officeDocument/2006/relationships/slide" Target="/ppt/slides/slide5.xml" Id="R27638cc30533472e" /><Relationship Type="http://schemas.openxmlformats.org/officeDocument/2006/relationships/slide" Target="/ppt/slides/slide6.xml" Id="Ra4cf5bfe08c04aec" /><Relationship Type="http://schemas.openxmlformats.org/officeDocument/2006/relationships/slide" Target="/ppt/slides/slide7.xml" Id="R3ec3a80662a6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c9c059b71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1944ce57649e5" /><Relationship Type="http://schemas.openxmlformats.org/officeDocument/2006/relationships/theme" Target="/ppt/slideMasters/theme/theme1.xml" Id="R1d4a4c7c9a0d4d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61944ce576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daacff548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41d52e2d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533c92d81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c294c68a1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b0b607809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8737d9df7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a737e630f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