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ed05ef93f547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73ffefd4ed4ce5"/>
  </p:sldMasterIdLst>
  <p:sldIdLst>
    <p:sldId xmlns:r="http://schemas.openxmlformats.org/officeDocument/2006/relationships" id="256" r:id="Rd0ca261966f947ff"/>
    <p:sldId xmlns:r="http://schemas.openxmlformats.org/officeDocument/2006/relationships" id="257" r:id="R1bb0e85eefc84de8"/>
    <p:sldId xmlns:r="http://schemas.openxmlformats.org/officeDocument/2006/relationships" id="258" r:id="R2f2addd01cc24079"/>
    <p:sldId xmlns:r="http://schemas.openxmlformats.org/officeDocument/2006/relationships" id="259" r:id="R67843c70cae148d0"/>
    <p:sldId xmlns:r="http://schemas.openxmlformats.org/officeDocument/2006/relationships" id="260" r:id="R5066db2b02ff4d89"/>
    <p:sldId xmlns:r="http://schemas.openxmlformats.org/officeDocument/2006/relationships" id="261" r:id="Rabc67f81455d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3ffefd4ed4ce5" /><Relationship Type="http://schemas.openxmlformats.org/officeDocument/2006/relationships/slide" Target="/ppt/slides/slide1.xml" Id="Rd0ca261966f947ff" /><Relationship Type="http://schemas.openxmlformats.org/officeDocument/2006/relationships/slide" Target="/ppt/slides/slide2.xml" Id="R1bb0e85eefc84de8" /><Relationship Type="http://schemas.openxmlformats.org/officeDocument/2006/relationships/slide" Target="/ppt/slides/slide3.xml" Id="R2f2addd01cc24079" /><Relationship Type="http://schemas.openxmlformats.org/officeDocument/2006/relationships/slide" Target="/ppt/slides/slide4.xml" Id="R67843c70cae148d0" /><Relationship Type="http://schemas.openxmlformats.org/officeDocument/2006/relationships/slide" Target="/ppt/slides/slide5.xml" Id="R5066db2b02ff4d89" /><Relationship Type="http://schemas.openxmlformats.org/officeDocument/2006/relationships/slide" Target="/ppt/slides/slide6.xml" Id="Rabc67f81455d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e42b3ca6c47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8e881ad564379" /><Relationship Type="http://schemas.openxmlformats.org/officeDocument/2006/relationships/theme" Target="/ppt/slideMasters/theme/theme1.xml" Id="Rbb5705ba6fb543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d8e881ad5643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53172e86444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29da215794d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093a567f841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25b5eab694f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4b4a810b849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502d8e0f740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 REVISJON ble etablert [år] og holder til i 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2 224 600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1 910 314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1 908 178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−253 616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 Øye, Randi Øye, Teiterudbakken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randi.oye@oyerevisjon.dk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962 583 024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