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d3ad7a1ec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28bcc88714ea7"/>
  </p:sldMasterIdLst>
  <p:sldIdLst>
    <p:sldId xmlns:r="http://schemas.openxmlformats.org/officeDocument/2006/relationships" id="256" r:id="Ra53bdba4283d4240"/>
    <p:sldId xmlns:r="http://schemas.openxmlformats.org/officeDocument/2006/relationships" id="257" r:id="R47e614f1c5ba4024"/>
    <p:sldId xmlns:r="http://schemas.openxmlformats.org/officeDocument/2006/relationships" id="258" r:id="R45231fa00c9a4f56"/>
    <p:sldId xmlns:r="http://schemas.openxmlformats.org/officeDocument/2006/relationships" id="259" r:id="R99f231aa656e41dc"/>
    <p:sldId xmlns:r="http://schemas.openxmlformats.org/officeDocument/2006/relationships" id="260" r:id="R8dea61a8416c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28bcc88714ea7" /><Relationship Type="http://schemas.openxmlformats.org/officeDocument/2006/relationships/slide" Target="/ppt/slides/slide1.xml" Id="Ra53bdba4283d4240" /><Relationship Type="http://schemas.openxmlformats.org/officeDocument/2006/relationships/slide" Target="/ppt/slides/slide2.xml" Id="R47e614f1c5ba4024" /><Relationship Type="http://schemas.openxmlformats.org/officeDocument/2006/relationships/slide" Target="/ppt/slides/slide3.xml" Id="R45231fa00c9a4f56" /><Relationship Type="http://schemas.openxmlformats.org/officeDocument/2006/relationships/slide" Target="/ppt/slides/slide4.xml" Id="R99f231aa656e41dc" /><Relationship Type="http://schemas.openxmlformats.org/officeDocument/2006/relationships/slide" Target="/ppt/slides/slide5.xml" Id="R8dea61a8416c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4717c8dab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0206e2d64fff" /><Relationship Type="http://schemas.openxmlformats.org/officeDocument/2006/relationships/theme" Target="/ppt/slideMasters/theme/theme1.xml" Id="Reb802b9fbd75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20206e2d64f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ef4258cab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833fa8b7e41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d8685fc3e4d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6fa20bc4a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531ffc295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ELIN RAMLETH ØSTLI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RAMLETH ØSTLI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RAMLETH ØSTLI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RAMLETH ØSTLI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RAMLETH ØSTLI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RAMLETH ØSTLI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962 469 485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RAMLETH ØSTLI</a:t>
            </a:r>
          </a:p>
        </p:txBody>
      </p:sp>
    </p:spTree>
  </p:cSld>
  <p:clrMapOvr>
    <a:masterClrMapping xmlns:a="http://schemas.openxmlformats.org/drawingml/2006/main"/>
  </p:clrMapOvr>
</p:sld>
</file>