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a2974dd20d4d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4fb2ad6c57447f"/>
  </p:sldMasterIdLst>
  <p:sldIdLst>
    <p:sldId xmlns:r="http://schemas.openxmlformats.org/officeDocument/2006/relationships" id="256" r:id="Rfbd445b7f7264156"/>
    <p:sldId xmlns:r="http://schemas.openxmlformats.org/officeDocument/2006/relationships" id="257" r:id="R2aee3a239b8c4c05"/>
    <p:sldId xmlns:r="http://schemas.openxmlformats.org/officeDocument/2006/relationships" id="258" r:id="R397241dc753842e6"/>
    <p:sldId xmlns:r="http://schemas.openxmlformats.org/officeDocument/2006/relationships" id="259" r:id="R4c827f9ed26649d7"/>
    <p:sldId xmlns:r="http://schemas.openxmlformats.org/officeDocument/2006/relationships" id="260" r:id="R13c507652e4942d9"/>
    <p:sldId xmlns:r="http://schemas.openxmlformats.org/officeDocument/2006/relationships" id="261" r:id="R8f2dfeac307d437b"/>
    <p:sldId xmlns:r="http://schemas.openxmlformats.org/officeDocument/2006/relationships" id="262" r:id="R7b9aa13ee0e148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fb2ad6c57447f" /><Relationship Type="http://schemas.openxmlformats.org/officeDocument/2006/relationships/slide" Target="/ppt/slides/slide1.xml" Id="Rfbd445b7f7264156" /><Relationship Type="http://schemas.openxmlformats.org/officeDocument/2006/relationships/slide" Target="/ppt/slides/slide2.xml" Id="R2aee3a239b8c4c05" /><Relationship Type="http://schemas.openxmlformats.org/officeDocument/2006/relationships/slide" Target="/ppt/slides/slide3.xml" Id="R397241dc753842e6" /><Relationship Type="http://schemas.openxmlformats.org/officeDocument/2006/relationships/slide" Target="/ppt/slides/slide4.xml" Id="R4c827f9ed26649d7" /><Relationship Type="http://schemas.openxmlformats.org/officeDocument/2006/relationships/slide" Target="/ppt/slides/slide5.xml" Id="R13c507652e4942d9" /><Relationship Type="http://schemas.openxmlformats.org/officeDocument/2006/relationships/slide" Target="/ppt/slides/slide6.xml" Id="R8f2dfeac307d437b" /><Relationship Type="http://schemas.openxmlformats.org/officeDocument/2006/relationships/slide" Target="/ppt/slides/slide7.xml" Id="R7b9aa13ee0e148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92db5d99bb43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a4f0ccd594923" /><Relationship Type="http://schemas.openxmlformats.org/officeDocument/2006/relationships/theme" Target="/ppt/slideMasters/theme/theme1.xml" Id="Recd77312f5f34f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ca4f0ccd5949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40c2f816045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1682abb7d4b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2d06a81db4f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aadaedf8244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4bdb3b48244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9e52ee51f48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6f8ec133d41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1 589 589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1 594 089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DALAGER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Moabrekka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rune.dalager@surnadal.kommune.no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962 392 032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PROST AS</a:t>
            </a:r>
          </a:p>
        </p:txBody>
      </p:sp>
    </p:spTree>
  </p:cSld>
  <p:clrMapOvr>
    <a:masterClrMapping xmlns:a="http://schemas.openxmlformats.org/drawingml/2006/main"/>
  </p:clrMapOvr>
</p:sld>
</file>