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7586e7d2c148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d2da82b7144cfe"/>
  </p:sldMasterIdLst>
  <p:sldIdLst>
    <p:sldId xmlns:r="http://schemas.openxmlformats.org/officeDocument/2006/relationships" id="256" r:id="R5113007da9fb4f8e"/>
    <p:sldId xmlns:r="http://schemas.openxmlformats.org/officeDocument/2006/relationships" id="257" r:id="R39ac875d8b6441ff"/>
    <p:sldId xmlns:r="http://schemas.openxmlformats.org/officeDocument/2006/relationships" id="258" r:id="R29eba30bbd4840ec"/>
    <p:sldId xmlns:r="http://schemas.openxmlformats.org/officeDocument/2006/relationships" id="259" r:id="R3910681fe7804aa9"/>
    <p:sldId xmlns:r="http://schemas.openxmlformats.org/officeDocument/2006/relationships" id="260" r:id="R259ce9f01804402f"/>
    <p:sldId xmlns:r="http://schemas.openxmlformats.org/officeDocument/2006/relationships" id="261" r:id="Ra5de61e0e3db40f0"/>
    <p:sldId xmlns:r="http://schemas.openxmlformats.org/officeDocument/2006/relationships" id="262" r:id="R7b3ab86b8a2a4d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d2da82b7144cfe" /><Relationship Type="http://schemas.openxmlformats.org/officeDocument/2006/relationships/slide" Target="/ppt/slides/slide1.xml" Id="R5113007da9fb4f8e" /><Relationship Type="http://schemas.openxmlformats.org/officeDocument/2006/relationships/slide" Target="/ppt/slides/slide2.xml" Id="R39ac875d8b6441ff" /><Relationship Type="http://schemas.openxmlformats.org/officeDocument/2006/relationships/slide" Target="/ppt/slides/slide3.xml" Id="R29eba30bbd4840ec" /><Relationship Type="http://schemas.openxmlformats.org/officeDocument/2006/relationships/slide" Target="/ppt/slides/slide4.xml" Id="R3910681fe7804aa9" /><Relationship Type="http://schemas.openxmlformats.org/officeDocument/2006/relationships/slide" Target="/ppt/slides/slide5.xml" Id="R259ce9f01804402f" /><Relationship Type="http://schemas.openxmlformats.org/officeDocument/2006/relationships/slide" Target="/ppt/slides/slide6.xml" Id="Ra5de61e0e3db40f0" /><Relationship Type="http://schemas.openxmlformats.org/officeDocument/2006/relationships/slide" Target="/ppt/slides/slide7.xml" Id="R7b3ab86b8a2a4d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37058126374a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ad967f373d4def" /><Relationship Type="http://schemas.openxmlformats.org/officeDocument/2006/relationships/theme" Target="/ppt/slideMasters/theme/theme1.xml" Id="Re92829134c3346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cad967f373d4d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b4bf5031954c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35fe1c0ae041b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b4e369b5e14c4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49e8804fce47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6873396eeb4da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1ecbef9fb544b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c62ac7f5a042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ICAM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ICAM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ICAM AS ble etablert [år] og holder til i Orkanger.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ICAM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ICAM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ICAM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−134 743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1 345 575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32 963 329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32 978 868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ICAM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INDSET GRETHE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INDSET IDAR  –  16,0 %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INDSET ANNE GRETHE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INDSET BJØRN EIRIK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INDSET JØRN-HÅVARD H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INDSET TOR INGE  –  15,0 %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ICAM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Skotthyllveien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7300 Orkanger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962 391 893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ICAM AS</a:t>
            </a:r>
          </a:p>
        </p:txBody>
      </p:sp>
    </p:spTree>
  </p:cSld>
  <p:clrMapOvr>
    <a:masterClrMapping xmlns:a="http://schemas.openxmlformats.org/drawingml/2006/main"/>
  </p:clrMapOvr>
</p:sld>
</file>