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5c0e65edf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ccc1b9f3e4fe7"/>
  </p:sldMasterIdLst>
  <p:sldIdLst>
    <p:sldId xmlns:r="http://schemas.openxmlformats.org/officeDocument/2006/relationships" id="256" r:id="R2bf03a4920264c0d"/>
    <p:sldId xmlns:r="http://schemas.openxmlformats.org/officeDocument/2006/relationships" id="257" r:id="R93b45e0d53d344b8"/>
    <p:sldId xmlns:r="http://schemas.openxmlformats.org/officeDocument/2006/relationships" id="258" r:id="R0239949d5d06443e"/>
    <p:sldId xmlns:r="http://schemas.openxmlformats.org/officeDocument/2006/relationships" id="259" r:id="Rb89a928f77794cba"/>
    <p:sldId xmlns:r="http://schemas.openxmlformats.org/officeDocument/2006/relationships" id="260" r:id="R9837759093864fc7"/>
    <p:sldId xmlns:r="http://schemas.openxmlformats.org/officeDocument/2006/relationships" id="261" r:id="R790d7cef4550428d"/>
    <p:sldId xmlns:r="http://schemas.openxmlformats.org/officeDocument/2006/relationships" id="262" r:id="R066a9d22f94f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ccc1b9f3e4fe7" /><Relationship Type="http://schemas.openxmlformats.org/officeDocument/2006/relationships/slide" Target="/ppt/slides/slide1.xml" Id="R2bf03a4920264c0d" /><Relationship Type="http://schemas.openxmlformats.org/officeDocument/2006/relationships/slide" Target="/ppt/slides/slide2.xml" Id="R93b45e0d53d344b8" /><Relationship Type="http://schemas.openxmlformats.org/officeDocument/2006/relationships/slide" Target="/ppt/slides/slide3.xml" Id="R0239949d5d06443e" /><Relationship Type="http://schemas.openxmlformats.org/officeDocument/2006/relationships/slide" Target="/ppt/slides/slide4.xml" Id="Rb89a928f77794cba" /><Relationship Type="http://schemas.openxmlformats.org/officeDocument/2006/relationships/slide" Target="/ppt/slides/slide5.xml" Id="R9837759093864fc7" /><Relationship Type="http://schemas.openxmlformats.org/officeDocument/2006/relationships/slide" Target="/ppt/slides/slide6.xml" Id="R790d7cef4550428d" /><Relationship Type="http://schemas.openxmlformats.org/officeDocument/2006/relationships/slide" Target="/ppt/slides/slide7.xml" Id="R066a9d22f94f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2f78636e6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51358e0644f5e" /><Relationship Type="http://schemas.openxmlformats.org/officeDocument/2006/relationships/theme" Target="/ppt/slideMasters/theme/theme1.xml" Id="Reeaf0aa031d046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51358e064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c7b4e4429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7cfb045154c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ff4404390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1b5e24f742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2858f4d0c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715258d2d49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8971c4ab447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