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f221611e8741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3ae17148ce409a"/>
  </p:sldMasterIdLst>
  <p:sldIdLst>
    <p:sldId xmlns:r="http://schemas.openxmlformats.org/officeDocument/2006/relationships" id="256" r:id="Rbc19fa266b314d43"/>
    <p:sldId xmlns:r="http://schemas.openxmlformats.org/officeDocument/2006/relationships" id="257" r:id="Rda7f24b073374517"/>
    <p:sldId xmlns:r="http://schemas.openxmlformats.org/officeDocument/2006/relationships" id="258" r:id="R679fde179ca04576"/>
    <p:sldId xmlns:r="http://schemas.openxmlformats.org/officeDocument/2006/relationships" id="259" r:id="R6e7dc9888b1d4bfb"/>
    <p:sldId xmlns:r="http://schemas.openxmlformats.org/officeDocument/2006/relationships" id="260" r:id="R21eb4f25626d4ad4"/>
    <p:sldId xmlns:r="http://schemas.openxmlformats.org/officeDocument/2006/relationships" id="261" r:id="R8fed9eaad07a4a70"/>
    <p:sldId xmlns:r="http://schemas.openxmlformats.org/officeDocument/2006/relationships" id="262" r:id="Rca9afaf7f2914f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ae17148ce409a" /><Relationship Type="http://schemas.openxmlformats.org/officeDocument/2006/relationships/slide" Target="/ppt/slides/slide1.xml" Id="Rbc19fa266b314d43" /><Relationship Type="http://schemas.openxmlformats.org/officeDocument/2006/relationships/slide" Target="/ppt/slides/slide2.xml" Id="Rda7f24b073374517" /><Relationship Type="http://schemas.openxmlformats.org/officeDocument/2006/relationships/slide" Target="/ppt/slides/slide3.xml" Id="R679fde179ca04576" /><Relationship Type="http://schemas.openxmlformats.org/officeDocument/2006/relationships/slide" Target="/ppt/slides/slide4.xml" Id="R6e7dc9888b1d4bfb" /><Relationship Type="http://schemas.openxmlformats.org/officeDocument/2006/relationships/slide" Target="/ppt/slides/slide5.xml" Id="R21eb4f25626d4ad4" /><Relationship Type="http://schemas.openxmlformats.org/officeDocument/2006/relationships/slide" Target="/ppt/slides/slide6.xml" Id="R8fed9eaad07a4a70" /><Relationship Type="http://schemas.openxmlformats.org/officeDocument/2006/relationships/slide" Target="/ppt/slides/slide7.xml" Id="Rca9afaf7f2914f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433dd765b4d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ec84092104d8b" /><Relationship Type="http://schemas.openxmlformats.org/officeDocument/2006/relationships/theme" Target="/ppt/slideMasters/theme/theme1.xml" Id="R28c37da62d66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1ec84092104d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ed1f1eae041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b5e3bfba247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be5e0f373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8ca53a192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da5693c5340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7df97db2746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065e047dc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 OG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OG FRITID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7 849 304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−355 732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1 920 330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4 948 983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VIDEOGÅRDEN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Torsbyvegen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45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962 329 152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OG FRITID AS</a:t>
            </a:r>
          </a:p>
        </p:txBody>
      </p:sp>
    </p:spTree>
  </p:cSld>
  <p:clrMapOvr>
    <a:masterClrMapping xmlns:a="http://schemas.openxmlformats.org/drawingml/2006/main"/>
  </p:clrMapOvr>
</p:sld>
</file>