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ae64f41a2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12dcb097d4dac"/>
  </p:sldMasterIdLst>
  <p:sldIdLst>
    <p:sldId xmlns:r="http://schemas.openxmlformats.org/officeDocument/2006/relationships" id="256" r:id="R59b8653a64ee4058"/>
    <p:sldId xmlns:r="http://schemas.openxmlformats.org/officeDocument/2006/relationships" id="257" r:id="R127658a83f6042ce"/>
    <p:sldId xmlns:r="http://schemas.openxmlformats.org/officeDocument/2006/relationships" id="258" r:id="R8bb0096a8b044856"/>
    <p:sldId xmlns:r="http://schemas.openxmlformats.org/officeDocument/2006/relationships" id="259" r:id="R571213ae818d40fc"/>
    <p:sldId xmlns:r="http://schemas.openxmlformats.org/officeDocument/2006/relationships" id="260" r:id="R62f643abdb6c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12dcb097d4dac" /><Relationship Type="http://schemas.openxmlformats.org/officeDocument/2006/relationships/slide" Target="/ppt/slides/slide1.xml" Id="R59b8653a64ee4058" /><Relationship Type="http://schemas.openxmlformats.org/officeDocument/2006/relationships/slide" Target="/ppt/slides/slide2.xml" Id="R127658a83f6042ce" /><Relationship Type="http://schemas.openxmlformats.org/officeDocument/2006/relationships/slide" Target="/ppt/slides/slide3.xml" Id="R8bb0096a8b044856" /><Relationship Type="http://schemas.openxmlformats.org/officeDocument/2006/relationships/slide" Target="/ppt/slides/slide4.xml" Id="R571213ae818d40fc" /><Relationship Type="http://schemas.openxmlformats.org/officeDocument/2006/relationships/slide" Target="/ppt/slides/slide5.xml" Id="R62f643abdb6c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25b4073ca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cb5669f144cb0" /><Relationship Type="http://schemas.openxmlformats.org/officeDocument/2006/relationships/theme" Target="/ppt/slideMasters/theme/theme1.xml" Id="Rd91b7d9b663245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6cb5669f14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98974f2174b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49c288a2c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75497b871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af8e37ee643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35054fecf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HOVDA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HOVDA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962 296 459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HOVDA TECHNOLOGY AS</a:t>
            </a:r>
          </a:p>
        </p:txBody>
      </p:sp>
    </p:spTree>
  </p:cSld>
  <p:clrMapOvr>
    <a:masterClrMapping xmlns:a="http://schemas.openxmlformats.org/drawingml/2006/main"/>
  </p:clrMapOvr>
</p:sld>
</file>